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47.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autoCompressPictures="0" strictFirstAndLastChars="0" saveSubsetFonts="1">
  <p:sldMasterIdLst>
    <p:sldMasterId id="214748366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Lst>
  <p:sldSz cy="7559675" cx="10080625"/>
  <p:notesSz cx="7559675" cy="10691800"/>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mAuthor clrIdx="0" id="0" initials="" lastIdx="1" name="Monty St John"/>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tableStyles.xml><?xml version="1.0" encoding="utf-8"?>
<a:tblStyleLst xmlns:a="http://schemas.openxmlformats.org/drawingml/2006/main" xmlns:r="http://schemas.openxmlformats.org/officeDocument/2006/relationships" def="{F2E737C7-663C-44DA-9F62-5436ADC62962}">
  <a:tblStyle styleId="{F2E737C7-663C-44DA-9F62-5436ADC62962}" styleName="Table_0">
    <a:wholeTbl>
      <a:tcStyle>
        <a:tcBdr>
          <a:left>
            <a:ln cap="flat" cmpd="sng" w="9525">
              <a:solidFill>
                <a:srgbClr val="9E9E9E"/>
              </a:solidFill>
              <a:prstDash val="solid"/>
              <a:round/>
              <a:headEnd len="med" w="med" type="none"/>
              <a:tailEnd len="med" w="med" type="none"/>
            </a:ln>
          </a:left>
          <a:right>
            <a:ln cap="flat" cmpd="sng" w="9525">
              <a:solidFill>
                <a:srgbClr val="9E9E9E"/>
              </a:solidFill>
              <a:prstDash val="solid"/>
              <a:round/>
              <a:headEnd len="med" w="med" type="none"/>
              <a:tailEnd len="med" w="med" type="none"/>
            </a:ln>
          </a:right>
          <a:top>
            <a:ln cap="flat" cmpd="sng" w="9525">
              <a:solidFill>
                <a:srgbClr val="9E9E9E"/>
              </a:solidFill>
              <a:prstDash val="solid"/>
              <a:round/>
              <a:headEnd len="med" w="med" type="none"/>
              <a:tailEnd len="med" w="med" type="none"/>
            </a:ln>
          </a:top>
          <a:bottom>
            <a:ln cap="flat" cmpd="sng" w="9525">
              <a:solidFill>
                <a:srgbClr val="9E9E9E"/>
              </a:solidFill>
              <a:prstDash val="solid"/>
              <a:round/>
              <a:headEnd len="med" w="med" type="none"/>
              <a:tailEnd len="med" w="med" type="none"/>
            </a:ln>
          </a:bottom>
          <a:insideH>
            <a:ln cap="flat" cmpd="sng" w="9525">
              <a:solidFill>
                <a:srgbClr val="9E9E9E"/>
              </a:solidFill>
              <a:prstDash val="solid"/>
              <a:round/>
              <a:headEnd len="med" w="med" type="none"/>
              <a:tailEnd len="med" w="med" type="none"/>
            </a:ln>
          </a:insideH>
          <a:insideV>
            <a:ln cap="flat" cmpd="sng" w="9525">
              <a:solidFill>
                <a:srgbClr val="9E9E9E"/>
              </a:solidFill>
              <a:prstDash val="solid"/>
              <a:round/>
              <a:headEnd len="med" w="med" type="none"/>
              <a:tailEnd len="med" w="med" type="none"/>
            </a:ln>
          </a:insideV>
        </a:tcBdr>
      </a:tcStyle>
    </a:wholeTb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commentAuthors" Target="commentAuthor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m authorId="0" idx="1">
    <p:pos x="6000" y="0"/>
    <p:text>Automation &amp; API key use/command line (after slides)
Scenarios</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 name="Shape 2"/>
        <p:cNvGrpSpPr/>
        <p:nvPr/>
      </p:nvGrpSpPr>
      <p:grpSpPr>
        <a:xfrm>
          <a:off x="0" y="0"/>
          <a:ext cx="0" cy="0"/>
          <a:chOff x="0" y="0"/>
          <a:chExt cx="0" cy="0"/>
        </a:xfrm>
      </p:grpSpPr>
      <p:sp>
        <p:nvSpPr>
          <p:cNvPr id="3" name="Shape 3"/>
          <p:cNvSpPr/>
          <p:nvPr>
            <p:ph idx="2" type="sldImg"/>
          </p:nvPr>
        </p:nvSpPr>
        <p:spPr>
          <a:xfrm>
            <a:off x="1260175" y="801875"/>
            <a:ext cx="5040024" cy="4009425"/>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755950" y="5078600"/>
            <a:ext cx="6047724" cy="4811300"/>
          </a:xfrm>
          <a:prstGeom prst="rect">
            <a:avLst/>
          </a:prstGeom>
          <a:noFill/>
          <a:ln>
            <a:noFill/>
          </a:ln>
        </p:spPr>
        <p:txBody>
          <a:bodyPr anchorCtr="0" anchor="t" bIns="91425" lIns="91425" rIns="91425" tIns="91425"/>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virustotal.com/intelligence/help/" TargetMode="Externa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8" name="Shape 58"/>
        <p:cNvGrpSpPr/>
        <p:nvPr/>
      </p:nvGrpSpPr>
      <p:grpSpPr>
        <a:xfrm>
          <a:off x="0" y="0"/>
          <a:ext cx="0" cy="0"/>
          <a:chOff x="0" y="0"/>
          <a:chExt cx="0" cy="0"/>
        </a:xfrm>
      </p:grpSpPr>
      <p:sp>
        <p:nvSpPr>
          <p:cNvPr id="59" name="Shape 59"/>
          <p:cNvSpPr txBox="1"/>
          <p:nvPr>
            <p:ph idx="1" type="body"/>
          </p:nvPr>
        </p:nvSpPr>
        <p:spPr>
          <a:xfrm>
            <a:off x="755950" y="5078600"/>
            <a:ext cx="6047699" cy="4811400"/>
          </a:xfrm>
          <a:prstGeom prst="rect">
            <a:avLst/>
          </a:prstGeom>
          <a:noFill/>
          <a:ln>
            <a:noFill/>
          </a:ln>
        </p:spPr>
        <p:txBody>
          <a:bodyPr anchorCtr="0" anchor="ctr" bIns="91425" lIns="91425" rIns="91425" tIns="91425">
            <a:noAutofit/>
          </a:bodyPr>
          <a:lstStyle/>
          <a:p>
            <a:pPr lvl="0" rtl="0">
              <a:spcBef>
                <a:spcPts val="0"/>
              </a:spcBef>
              <a:buNone/>
            </a:pPr>
            <a:r>
              <a:t/>
            </a:r>
            <a:endParaRPr/>
          </a:p>
        </p:txBody>
      </p:sp>
      <p:sp>
        <p:nvSpPr>
          <p:cNvPr id="60" name="Shape 60"/>
          <p:cNvSpPr/>
          <p:nvPr>
            <p:ph idx="2" type="sldImg"/>
          </p:nvPr>
        </p:nvSpPr>
        <p:spPr>
          <a:xfrm>
            <a:off x="1260175" y="801875"/>
            <a:ext cx="5039999" cy="40095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8" name="Shape 118"/>
        <p:cNvGrpSpPr/>
        <p:nvPr/>
      </p:nvGrpSpPr>
      <p:grpSpPr>
        <a:xfrm>
          <a:off x="0" y="0"/>
          <a:ext cx="0" cy="0"/>
          <a:chOff x="0" y="0"/>
          <a:chExt cx="0" cy="0"/>
        </a:xfrm>
      </p:grpSpPr>
      <p:sp>
        <p:nvSpPr>
          <p:cNvPr id="119" name="Shape 119"/>
          <p:cNvSpPr txBox="1"/>
          <p:nvPr>
            <p:ph idx="1" type="body"/>
          </p:nvPr>
        </p:nvSpPr>
        <p:spPr>
          <a:xfrm>
            <a:off x="755950" y="5078600"/>
            <a:ext cx="6047699" cy="4811400"/>
          </a:xfrm>
          <a:prstGeom prst="rect">
            <a:avLst/>
          </a:prstGeom>
          <a:noFill/>
          <a:ln>
            <a:noFill/>
          </a:ln>
        </p:spPr>
        <p:txBody>
          <a:bodyPr anchorCtr="0" anchor="ctr" bIns="91425" lIns="91425" rIns="91425" tIns="91425">
            <a:noAutofit/>
          </a:bodyPr>
          <a:lstStyle/>
          <a:p>
            <a:pPr lvl="0" rtl="0">
              <a:spcBef>
                <a:spcPts val="0"/>
              </a:spcBef>
              <a:buNone/>
            </a:pPr>
            <a:r>
              <a:rPr lang="zxx"/>
              <a:t>You research to explore their connections.  People with no activity in these tabs == one timers but that’s insufficient for accuracy.  Numerous people also don’t trust, get trusted, make comments or get mentioned that are very active.  Data in comments can lead to hints and leads to connections to files, people, and events</a:t>
            </a:r>
          </a:p>
          <a:p>
            <a:pPr lvl="0" rtl="0">
              <a:spcBef>
                <a:spcPts val="0"/>
              </a:spcBef>
              <a:buNone/>
            </a:pPr>
            <a:r>
              <a:t/>
            </a:r>
            <a:endParaRPr/>
          </a:p>
          <a:p>
            <a:pPr lvl="0" rtl="0">
              <a:spcBef>
                <a:spcPts val="0"/>
              </a:spcBef>
              <a:buNone/>
            </a:pPr>
            <a:r>
              <a:rPr lang="zxx"/>
              <a:t>Each time you are trusted, you gain 10% of the truster’s reputation</a:t>
            </a:r>
          </a:p>
          <a:p>
            <a:pPr lvl="0" rtl="0">
              <a:spcBef>
                <a:spcPts val="0"/>
              </a:spcBef>
              <a:buNone/>
            </a:pPr>
            <a:r>
              <a:rPr lang="zxx"/>
              <a:t>+3 rep for each comment voted on as useful</a:t>
            </a:r>
          </a:p>
          <a:p>
            <a:pPr lvl="0" rtl="0">
              <a:spcBef>
                <a:spcPts val="0"/>
              </a:spcBef>
              <a:buNone/>
            </a:pPr>
            <a:r>
              <a:rPr lang="zxx"/>
              <a:t>malicious vs benign voting as adds to score (formula)</a:t>
            </a:r>
          </a:p>
        </p:txBody>
      </p:sp>
      <p:sp>
        <p:nvSpPr>
          <p:cNvPr id="120" name="Shape 120"/>
          <p:cNvSpPr/>
          <p:nvPr>
            <p:ph idx="2" type="sldImg"/>
          </p:nvPr>
        </p:nvSpPr>
        <p:spPr>
          <a:xfrm>
            <a:off x="1260175" y="801875"/>
            <a:ext cx="5039999" cy="40095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5" name="Shape 125"/>
        <p:cNvGrpSpPr/>
        <p:nvPr/>
      </p:nvGrpSpPr>
      <p:grpSpPr>
        <a:xfrm>
          <a:off x="0" y="0"/>
          <a:ext cx="0" cy="0"/>
          <a:chOff x="0" y="0"/>
          <a:chExt cx="0" cy="0"/>
        </a:xfrm>
      </p:grpSpPr>
      <p:sp>
        <p:nvSpPr>
          <p:cNvPr id="126" name="Shape 126"/>
          <p:cNvSpPr txBox="1"/>
          <p:nvPr>
            <p:ph idx="1" type="body"/>
          </p:nvPr>
        </p:nvSpPr>
        <p:spPr>
          <a:xfrm>
            <a:off x="755950" y="5078600"/>
            <a:ext cx="6047699" cy="4811400"/>
          </a:xfrm>
          <a:prstGeom prst="rect">
            <a:avLst/>
          </a:prstGeom>
          <a:noFill/>
          <a:ln>
            <a:noFill/>
          </a:ln>
        </p:spPr>
        <p:txBody>
          <a:bodyPr anchorCtr="0" anchor="ctr" bIns="91425" lIns="91425" rIns="91425" tIns="91425">
            <a:noAutofit/>
          </a:bodyPr>
          <a:lstStyle/>
          <a:p>
            <a:pPr lvl="0" rtl="0">
              <a:spcBef>
                <a:spcPts val="0"/>
              </a:spcBef>
              <a:buNone/>
            </a:pPr>
            <a:r>
              <a:t/>
            </a:r>
            <a:endParaRPr/>
          </a:p>
        </p:txBody>
      </p:sp>
      <p:sp>
        <p:nvSpPr>
          <p:cNvPr id="127" name="Shape 127"/>
          <p:cNvSpPr/>
          <p:nvPr>
            <p:ph idx="2" type="sldImg"/>
          </p:nvPr>
        </p:nvSpPr>
        <p:spPr>
          <a:xfrm>
            <a:off x="1260175" y="801875"/>
            <a:ext cx="5039999" cy="40095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1" name="Shape 131"/>
        <p:cNvGrpSpPr/>
        <p:nvPr/>
      </p:nvGrpSpPr>
      <p:grpSpPr>
        <a:xfrm>
          <a:off x="0" y="0"/>
          <a:ext cx="0" cy="0"/>
          <a:chOff x="0" y="0"/>
          <a:chExt cx="0" cy="0"/>
        </a:xfrm>
      </p:grpSpPr>
      <p:sp>
        <p:nvSpPr>
          <p:cNvPr id="132" name="Shape 132"/>
          <p:cNvSpPr txBox="1"/>
          <p:nvPr>
            <p:ph idx="1" type="body"/>
          </p:nvPr>
        </p:nvSpPr>
        <p:spPr>
          <a:xfrm>
            <a:off x="755950" y="5078600"/>
            <a:ext cx="6047699" cy="4811400"/>
          </a:xfrm>
          <a:prstGeom prst="rect">
            <a:avLst/>
          </a:prstGeom>
          <a:noFill/>
          <a:ln>
            <a:noFill/>
          </a:ln>
        </p:spPr>
        <p:txBody>
          <a:bodyPr anchorCtr="0" anchor="ctr" bIns="91425" lIns="91425" rIns="91425" tIns="91425">
            <a:noAutofit/>
          </a:bodyPr>
          <a:lstStyle/>
          <a:p>
            <a:pPr lvl="0" rtl="0">
              <a:spcBef>
                <a:spcPts val="0"/>
              </a:spcBef>
              <a:buNone/>
            </a:pPr>
            <a:r>
              <a:t/>
            </a:r>
            <a:endParaRPr/>
          </a:p>
        </p:txBody>
      </p:sp>
      <p:sp>
        <p:nvSpPr>
          <p:cNvPr id="133" name="Shape 133"/>
          <p:cNvSpPr/>
          <p:nvPr>
            <p:ph idx="2" type="sldImg"/>
          </p:nvPr>
        </p:nvSpPr>
        <p:spPr>
          <a:xfrm>
            <a:off x="1260175" y="801875"/>
            <a:ext cx="5039999" cy="40095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2" name="Shape 142"/>
        <p:cNvGrpSpPr/>
        <p:nvPr/>
      </p:nvGrpSpPr>
      <p:grpSpPr>
        <a:xfrm>
          <a:off x="0" y="0"/>
          <a:ext cx="0" cy="0"/>
          <a:chOff x="0" y="0"/>
          <a:chExt cx="0" cy="0"/>
        </a:xfrm>
      </p:grpSpPr>
      <p:sp>
        <p:nvSpPr>
          <p:cNvPr id="143" name="Shape 143"/>
          <p:cNvSpPr/>
          <p:nvPr>
            <p:ph idx="2" type="sldImg"/>
          </p:nvPr>
        </p:nvSpPr>
        <p:spPr>
          <a:xfrm>
            <a:off x="1260175" y="801875"/>
            <a:ext cx="5039999" cy="4009500"/>
          </a:xfrm>
          <a:custGeom>
            <a:pathLst>
              <a:path extrusionOk="0" h="120000" w="120000">
                <a:moveTo>
                  <a:pt x="0" y="0"/>
                </a:moveTo>
                <a:lnTo>
                  <a:pt x="120000" y="0"/>
                </a:lnTo>
                <a:lnTo>
                  <a:pt x="120000" y="120000"/>
                </a:lnTo>
                <a:lnTo>
                  <a:pt x="0" y="120000"/>
                </a:lnTo>
                <a:close/>
              </a:path>
            </a:pathLst>
          </a:custGeom>
        </p:spPr>
      </p:sp>
      <p:sp>
        <p:nvSpPr>
          <p:cNvPr id="144" name="Shape 144"/>
          <p:cNvSpPr txBox="1"/>
          <p:nvPr>
            <p:ph idx="1" type="body"/>
          </p:nvPr>
        </p:nvSpPr>
        <p:spPr>
          <a:xfrm>
            <a:off x="755950" y="5078600"/>
            <a:ext cx="6047699" cy="4811400"/>
          </a:xfrm>
          <a:prstGeom prst="rect">
            <a:avLst/>
          </a:prstGeom>
        </p:spPr>
        <p:txBody>
          <a:bodyPr anchorCtr="0" anchor="t" bIns="91425" lIns="91425" rIns="91425" tIns="91425">
            <a:noAutofit/>
          </a:bodyPr>
          <a:lstStyle/>
          <a:p>
            <a:pPr lvl="0">
              <a:spcBef>
                <a:spcPts val="0"/>
              </a:spcBef>
              <a:buNone/>
            </a:pPr>
            <a:r>
              <a:rPr lang="zxx"/>
              <a:t>A quick Google search can give you insight to recent samples.  Automation can be applied with website monitors or even basic crawl scripts which can help proactively protect or help flesh out response tactics within a few clicks. </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6" name="Shape 156"/>
        <p:cNvGrpSpPr/>
        <p:nvPr/>
      </p:nvGrpSpPr>
      <p:grpSpPr>
        <a:xfrm>
          <a:off x="0" y="0"/>
          <a:ext cx="0" cy="0"/>
          <a:chOff x="0" y="0"/>
          <a:chExt cx="0" cy="0"/>
        </a:xfrm>
      </p:grpSpPr>
      <p:sp>
        <p:nvSpPr>
          <p:cNvPr id="157" name="Shape 157"/>
          <p:cNvSpPr txBox="1"/>
          <p:nvPr>
            <p:ph idx="1" type="body"/>
          </p:nvPr>
        </p:nvSpPr>
        <p:spPr>
          <a:xfrm>
            <a:off x="755950" y="5078600"/>
            <a:ext cx="6047699" cy="4811400"/>
          </a:xfrm>
          <a:prstGeom prst="rect">
            <a:avLst/>
          </a:prstGeom>
          <a:noFill/>
          <a:ln>
            <a:noFill/>
          </a:ln>
        </p:spPr>
        <p:txBody>
          <a:bodyPr anchorCtr="0" anchor="ctr" bIns="91425" lIns="91425" rIns="91425" tIns="91425">
            <a:noAutofit/>
          </a:bodyPr>
          <a:lstStyle/>
          <a:p>
            <a:pPr lvl="0" rtl="0">
              <a:spcBef>
                <a:spcPts val="0"/>
              </a:spcBef>
              <a:buNone/>
            </a:pPr>
            <a:r>
              <a:rPr lang="zxx"/>
              <a:t>pDNS = domains == IP,</a:t>
            </a:r>
          </a:p>
        </p:txBody>
      </p:sp>
      <p:sp>
        <p:nvSpPr>
          <p:cNvPr id="158" name="Shape 158"/>
          <p:cNvSpPr/>
          <p:nvPr>
            <p:ph idx="2" type="sldImg"/>
          </p:nvPr>
        </p:nvSpPr>
        <p:spPr>
          <a:xfrm>
            <a:off x="1260175" y="801875"/>
            <a:ext cx="5039999" cy="40095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2" name="Shape 162"/>
        <p:cNvGrpSpPr/>
        <p:nvPr/>
      </p:nvGrpSpPr>
      <p:grpSpPr>
        <a:xfrm>
          <a:off x="0" y="0"/>
          <a:ext cx="0" cy="0"/>
          <a:chOff x="0" y="0"/>
          <a:chExt cx="0" cy="0"/>
        </a:xfrm>
      </p:grpSpPr>
      <p:sp>
        <p:nvSpPr>
          <p:cNvPr id="163" name="Shape 163"/>
          <p:cNvSpPr txBox="1"/>
          <p:nvPr>
            <p:ph idx="1" type="body"/>
          </p:nvPr>
        </p:nvSpPr>
        <p:spPr>
          <a:xfrm>
            <a:off x="755950" y="5078600"/>
            <a:ext cx="6047699" cy="4811400"/>
          </a:xfrm>
          <a:prstGeom prst="rect">
            <a:avLst/>
          </a:prstGeom>
          <a:noFill/>
          <a:ln>
            <a:noFill/>
          </a:ln>
        </p:spPr>
        <p:txBody>
          <a:bodyPr anchorCtr="0" anchor="ctr" bIns="91425" lIns="91425" rIns="91425" tIns="91425">
            <a:noAutofit/>
          </a:bodyPr>
          <a:lstStyle/>
          <a:p>
            <a:pPr lvl="0" rtl="0">
              <a:spcBef>
                <a:spcPts val="0"/>
              </a:spcBef>
              <a:buNone/>
            </a:pPr>
            <a:r>
              <a:rPr lang="zxx"/>
              <a:t>pDNS = domains == IP,</a:t>
            </a:r>
          </a:p>
        </p:txBody>
      </p:sp>
      <p:sp>
        <p:nvSpPr>
          <p:cNvPr id="164" name="Shape 164"/>
          <p:cNvSpPr/>
          <p:nvPr>
            <p:ph idx="2" type="sldImg"/>
          </p:nvPr>
        </p:nvSpPr>
        <p:spPr>
          <a:xfrm>
            <a:off x="1260175" y="801875"/>
            <a:ext cx="5039999" cy="40095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8" name="Shape 168"/>
        <p:cNvGrpSpPr/>
        <p:nvPr/>
      </p:nvGrpSpPr>
      <p:grpSpPr>
        <a:xfrm>
          <a:off x="0" y="0"/>
          <a:ext cx="0" cy="0"/>
          <a:chOff x="0" y="0"/>
          <a:chExt cx="0" cy="0"/>
        </a:xfrm>
      </p:grpSpPr>
      <p:sp>
        <p:nvSpPr>
          <p:cNvPr id="169" name="Shape 169"/>
          <p:cNvSpPr txBox="1"/>
          <p:nvPr>
            <p:ph idx="1" type="body"/>
          </p:nvPr>
        </p:nvSpPr>
        <p:spPr>
          <a:xfrm>
            <a:off x="755950" y="5078600"/>
            <a:ext cx="6047699" cy="4811400"/>
          </a:xfrm>
          <a:prstGeom prst="rect">
            <a:avLst/>
          </a:prstGeom>
          <a:noFill/>
          <a:ln>
            <a:noFill/>
          </a:ln>
        </p:spPr>
        <p:txBody>
          <a:bodyPr anchorCtr="0" anchor="ctr" bIns="91425" lIns="91425" rIns="91425" tIns="91425">
            <a:noAutofit/>
          </a:bodyPr>
          <a:lstStyle/>
          <a:p>
            <a:pPr lvl="0" rtl="0">
              <a:spcBef>
                <a:spcPts val="0"/>
              </a:spcBef>
              <a:buNone/>
            </a:pPr>
            <a:r>
              <a:rPr lang="zxx"/>
              <a:t>pDNS = domains == IP,</a:t>
            </a:r>
          </a:p>
        </p:txBody>
      </p:sp>
      <p:sp>
        <p:nvSpPr>
          <p:cNvPr id="170" name="Shape 170"/>
          <p:cNvSpPr/>
          <p:nvPr>
            <p:ph idx="2" type="sldImg"/>
          </p:nvPr>
        </p:nvSpPr>
        <p:spPr>
          <a:xfrm>
            <a:off x="1260175" y="801875"/>
            <a:ext cx="5039999" cy="40095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8" name="Shape 178"/>
        <p:cNvGrpSpPr/>
        <p:nvPr/>
      </p:nvGrpSpPr>
      <p:grpSpPr>
        <a:xfrm>
          <a:off x="0" y="0"/>
          <a:ext cx="0" cy="0"/>
          <a:chOff x="0" y="0"/>
          <a:chExt cx="0" cy="0"/>
        </a:xfrm>
      </p:grpSpPr>
      <p:sp>
        <p:nvSpPr>
          <p:cNvPr id="179" name="Shape 179"/>
          <p:cNvSpPr txBox="1"/>
          <p:nvPr>
            <p:ph idx="1" type="body"/>
          </p:nvPr>
        </p:nvSpPr>
        <p:spPr>
          <a:xfrm>
            <a:off x="755950" y="5078600"/>
            <a:ext cx="6047699" cy="4811400"/>
          </a:xfrm>
          <a:prstGeom prst="rect">
            <a:avLst/>
          </a:prstGeom>
          <a:noFill/>
          <a:ln>
            <a:noFill/>
          </a:ln>
        </p:spPr>
        <p:txBody>
          <a:bodyPr anchorCtr="0" anchor="ctr" bIns="91425" lIns="91425" rIns="91425" tIns="91425">
            <a:noAutofit/>
          </a:bodyPr>
          <a:lstStyle/>
          <a:p>
            <a:pPr lvl="0" rtl="0">
              <a:spcBef>
                <a:spcPts val="0"/>
              </a:spcBef>
              <a:buNone/>
            </a:pPr>
            <a:r>
              <a:rPr lang="zxx"/>
              <a:t>pDNS = domains == IP,</a:t>
            </a:r>
          </a:p>
        </p:txBody>
      </p:sp>
      <p:sp>
        <p:nvSpPr>
          <p:cNvPr id="180" name="Shape 180"/>
          <p:cNvSpPr/>
          <p:nvPr>
            <p:ph idx="2" type="sldImg"/>
          </p:nvPr>
        </p:nvSpPr>
        <p:spPr>
          <a:xfrm>
            <a:off x="1260175" y="801875"/>
            <a:ext cx="5039999" cy="40095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4" name="Shape 184"/>
        <p:cNvGrpSpPr/>
        <p:nvPr/>
      </p:nvGrpSpPr>
      <p:grpSpPr>
        <a:xfrm>
          <a:off x="0" y="0"/>
          <a:ext cx="0" cy="0"/>
          <a:chOff x="0" y="0"/>
          <a:chExt cx="0" cy="0"/>
        </a:xfrm>
      </p:grpSpPr>
      <p:sp>
        <p:nvSpPr>
          <p:cNvPr id="185" name="Shape 185"/>
          <p:cNvSpPr txBox="1"/>
          <p:nvPr>
            <p:ph idx="1" type="body"/>
          </p:nvPr>
        </p:nvSpPr>
        <p:spPr>
          <a:xfrm>
            <a:off x="755950" y="5078600"/>
            <a:ext cx="6047699" cy="4811400"/>
          </a:xfrm>
          <a:prstGeom prst="rect">
            <a:avLst/>
          </a:prstGeom>
          <a:noFill/>
          <a:ln>
            <a:noFill/>
          </a:ln>
        </p:spPr>
        <p:txBody>
          <a:bodyPr anchorCtr="0" anchor="ctr" bIns="91425" lIns="91425" rIns="91425" tIns="91425">
            <a:noAutofit/>
          </a:bodyPr>
          <a:lstStyle/>
          <a:p>
            <a:pPr lvl="0" rtl="0">
              <a:spcBef>
                <a:spcPts val="0"/>
              </a:spcBef>
              <a:buNone/>
            </a:pPr>
            <a:r>
              <a:rPr lang="zxx"/>
              <a:t>pDNS = domains == IP,</a:t>
            </a:r>
          </a:p>
        </p:txBody>
      </p:sp>
      <p:sp>
        <p:nvSpPr>
          <p:cNvPr id="186" name="Shape 186"/>
          <p:cNvSpPr/>
          <p:nvPr>
            <p:ph idx="2" type="sldImg"/>
          </p:nvPr>
        </p:nvSpPr>
        <p:spPr>
          <a:xfrm>
            <a:off x="1260175" y="801875"/>
            <a:ext cx="5039999" cy="40095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92" name="Shape 192"/>
        <p:cNvGrpSpPr/>
        <p:nvPr/>
      </p:nvGrpSpPr>
      <p:grpSpPr>
        <a:xfrm>
          <a:off x="0" y="0"/>
          <a:ext cx="0" cy="0"/>
          <a:chOff x="0" y="0"/>
          <a:chExt cx="0" cy="0"/>
        </a:xfrm>
      </p:grpSpPr>
      <p:sp>
        <p:nvSpPr>
          <p:cNvPr id="193" name="Shape 193"/>
          <p:cNvSpPr txBox="1"/>
          <p:nvPr>
            <p:ph idx="1" type="body"/>
          </p:nvPr>
        </p:nvSpPr>
        <p:spPr>
          <a:xfrm>
            <a:off x="755950" y="5078600"/>
            <a:ext cx="6047699" cy="4811400"/>
          </a:xfrm>
          <a:prstGeom prst="rect">
            <a:avLst/>
          </a:prstGeom>
          <a:noFill/>
          <a:ln>
            <a:noFill/>
          </a:ln>
        </p:spPr>
        <p:txBody>
          <a:bodyPr anchorCtr="0" anchor="ctr" bIns="91425" lIns="91425" rIns="91425" tIns="91425">
            <a:noAutofit/>
          </a:bodyPr>
          <a:lstStyle/>
          <a:p>
            <a:pPr lvl="0" rtl="0">
              <a:spcBef>
                <a:spcPts val="0"/>
              </a:spcBef>
              <a:buNone/>
            </a:pPr>
            <a:r>
              <a:rPr lang="zxx"/>
              <a:t>pDNS = domains == IP,</a:t>
            </a:r>
          </a:p>
        </p:txBody>
      </p:sp>
      <p:sp>
        <p:nvSpPr>
          <p:cNvPr id="194" name="Shape 194"/>
          <p:cNvSpPr/>
          <p:nvPr>
            <p:ph idx="2" type="sldImg"/>
          </p:nvPr>
        </p:nvSpPr>
        <p:spPr>
          <a:xfrm>
            <a:off x="1260175" y="801875"/>
            <a:ext cx="5039999" cy="40095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4" name="Shape 64"/>
        <p:cNvGrpSpPr/>
        <p:nvPr/>
      </p:nvGrpSpPr>
      <p:grpSpPr>
        <a:xfrm>
          <a:off x="0" y="0"/>
          <a:ext cx="0" cy="0"/>
          <a:chOff x="0" y="0"/>
          <a:chExt cx="0" cy="0"/>
        </a:xfrm>
      </p:grpSpPr>
      <p:sp>
        <p:nvSpPr>
          <p:cNvPr id="65" name="Shape 65"/>
          <p:cNvSpPr txBox="1"/>
          <p:nvPr>
            <p:ph idx="1" type="body"/>
          </p:nvPr>
        </p:nvSpPr>
        <p:spPr>
          <a:xfrm>
            <a:off x="755950" y="5078600"/>
            <a:ext cx="6047699" cy="4811400"/>
          </a:xfrm>
          <a:prstGeom prst="rect">
            <a:avLst/>
          </a:prstGeom>
          <a:noFill/>
          <a:ln>
            <a:noFill/>
          </a:ln>
        </p:spPr>
        <p:txBody>
          <a:bodyPr anchorCtr="0" anchor="ctr" bIns="91425" lIns="91425" rIns="91425" tIns="91425">
            <a:noAutofit/>
          </a:bodyPr>
          <a:lstStyle/>
          <a:p>
            <a:pPr lvl="0" rtl="0">
              <a:spcBef>
                <a:spcPts val="0"/>
              </a:spcBef>
              <a:buNone/>
            </a:pPr>
            <a:r>
              <a:t/>
            </a:r>
            <a:endParaRPr/>
          </a:p>
        </p:txBody>
      </p:sp>
      <p:sp>
        <p:nvSpPr>
          <p:cNvPr id="66" name="Shape 66"/>
          <p:cNvSpPr/>
          <p:nvPr>
            <p:ph idx="2" type="sldImg"/>
          </p:nvPr>
        </p:nvSpPr>
        <p:spPr>
          <a:xfrm>
            <a:off x="1260175" y="801875"/>
            <a:ext cx="5039999" cy="40095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03" name="Shape 203"/>
        <p:cNvGrpSpPr/>
        <p:nvPr/>
      </p:nvGrpSpPr>
      <p:grpSpPr>
        <a:xfrm>
          <a:off x="0" y="0"/>
          <a:ext cx="0" cy="0"/>
          <a:chOff x="0" y="0"/>
          <a:chExt cx="0" cy="0"/>
        </a:xfrm>
      </p:grpSpPr>
      <p:sp>
        <p:nvSpPr>
          <p:cNvPr id="204" name="Shape 204"/>
          <p:cNvSpPr txBox="1"/>
          <p:nvPr>
            <p:ph idx="1" type="body"/>
          </p:nvPr>
        </p:nvSpPr>
        <p:spPr>
          <a:xfrm>
            <a:off x="755950" y="5078600"/>
            <a:ext cx="6047699" cy="4811400"/>
          </a:xfrm>
          <a:prstGeom prst="rect">
            <a:avLst/>
          </a:prstGeom>
          <a:noFill/>
          <a:ln>
            <a:noFill/>
          </a:ln>
        </p:spPr>
        <p:txBody>
          <a:bodyPr anchorCtr="0" anchor="ctr" bIns="91425" lIns="91425" rIns="91425" tIns="91425">
            <a:noAutofit/>
          </a:bodyPr>
          <a:lstStyle/>
          <a:p>
            <a:pPr lvl="0" rtl="0">
              <a:spcBef>
                <a:spcPts val="0"/>
              </a:spcBef>
              <a:buNone/>
            </a:pPr>
            <a:r>
              <a:rPr lang="zxx"/>
              <a:t>pDNS = domains == IP,</a:t>
            </a:r>
          </a:p>
        </p:txBody>
      </p:sp>
      <p:sp>
        <p:nvSpPr>
          <p:cNvPr id="205" name="Shape 205"/>
          <p:cNvSpPr/>
          <p:nvPr>
            <p:ph idx="2" type="sldImg"/>
          </p:nvPr>
        </p:nvSpPr>
        <p:spPr>
          <a:xfrm>
            <a:off x="1260175" y="801875"/>
            <a:ext cx="5039999" cy="40095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09" name="Shape 209"/>
        <p:cNvGrpSpPr/>
        <p:nvPr/>
      </p:nvGrpSpPr>
      <p:grpSpPr>
        <a:xfrm>
          <a:off x="0" y="0"/>
          <a:ext cx="0" cy="0"/>
          <a:chOff x="0" y="0"/>
          <a:chExt cx="0" cy="0"/>
        </a:xfrm>
      </p:grpSpPr>
      <p:sp>
        <p:nvSpPr>
          <p:cNvPr id="210" name="Shape 210"/>
          <p:cNvSpPr txBox="1"/>
          <p:nvPr>
            <p:ph idx="1" type="body"/>
          </p:nvPr>
        </p:nvSpPr>
        <p:spPr>
          <a:xfrm>
            <a:off x="755950" y="5078600"/>
            <a:ext cx="6047699" cy="4811400"/>
          </a:xfrm>
          <a:prstGeom prst="rect">
            <a:avLst/>
          </a:prstGeom>
          <a:noFill/>
          <a:ln>
            <a:noFill/>
          </a:ln>
        </p:spPr>
        <p:txBody>
          <a:bodyPr anchorCtr="0" anchor="ctr" bIns="91425" lIns="91425" rIns="91425" tIns="91425">
            <a:noAutofit/>
          </a:bodyPr>
          <a:lstStyle/>
          <a:p>
            <a:pPr lvl="0" rtl="0">
              <a:spcBef>
                <a:spcPts val="0"/>
              </a:spcBef>
              <a:buNone/>
            </a:pPr>
            <a:r>
              <a:rPr lang="zxx"/>
              <a:t>pDNS = domains == IP,</a:t>
            </a:r>
          </a:p>
        </p:txBody>
      </p:sp>
      <p:sp>
        <p:nvSpPr>
          <p:cNvPr id="211" name="Shape 211"/>
          <p:cNvSpPr/>
          <p:nvPr>
            <p:ph idx="2" type="sldImg"/>
          </p:nvPr>
        </p:nvSpPr>
        <p:spPr>
          <a:xfrm>
            <a:off x="1260175" y="801875"/>
            <a:ext cx="5039999" cy="40095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21" name="Shape 221"/>
        <p:cNvGrpSpPr/>
        <p:nvPr/>
      </p:nvGrpSpPr>
      <p:grpSpPr>
        <a:xfrm>
          <a:off x="0" y="0"/>
          <a:ext cx="0" cy="0"/>
          <a:chOff x="0" y="0"/>
          <a:chExt cx="0" cy="0"/>
        </a:xfrm>
      </p:grpSpPr>
      <p:sp>
        <p:nvSpPr>
          <p:cNvPr id="222" name="Shape 222"/>
          <p:cNvSpPr txBox="1"/>
          <p:nvPr>
            <p:ph idx="1" type="body"/>
          </p:nvPr>
        </p:nvSpPr>
        <p:spPr>
          <a:xfrm>
            <a:off x="755950" y="5078600"/>
            <a:ext cx="6047699" cy="4811400"/>
          </a:xfrm>
          <a:prstGeom prst="rect">
            <a:avLst/>
          </a:prstGeom>
          <a:noFill/>
          <a:ln>
            <a:noFill/>
          </a:ln>
        </p:spPr>
        <p:txBody>
          <a:bodyPr anchorCtr="0" anchor="ctr" bIns="91425" lIns="91425" rIns="91425" tIns="91425">
            <a:noAutofit/>
          </a:bodyPr>
          <a:lstStyle/>
          <a:p>
            <a:pPr lvl="0" rtl="0">
              <a:spcBef>
                <a:spcPts val="0"/>
              </a:spcBef>
              <a:buNone/>
            </a:pPr>
            <a:r>
              <a:rPr lang="zxx"/>
              <a:t>The above illustrates as usage of changedetection.com and feedly.com to monitor VT domains and IP addresses for changes.</a:t>
            </a:r>
          </a:p>
        </p:txBody>
      </p:sp>
      <p:sp>
        <p:nvSpPr>
          <p:cNvPr id="223" name="Shape 223"/>
          <p:cNvSpPr/>
          <p:nvPr>
            <p:ph idx="2" type="sldImg"/>
          </p:nvPr>
        </p:nvSpPr>
        <p:spPr>
          <a:xfrm>
            <a:off x="1260175" y="801875"/>
            <a:ext cx="5039999" cy="40095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28" name="Shape 228"/>
        <p:cNvGrpSpPr/>
        <p:nvPr/>
      </p:nvGrpSpPr>
      <p:grpSpPr>
        <a:xfrm>
          <a:off x="0" y="0"/>
          <a:ext cx="0" cy="0"/>
          <a:chOff x="0" y="0"/>
          <a:chExt cx="0" cy="0"/>
        </a:xfrm>
      </p:grpSpPr>
      <p:sp>
        <p:nvSpPr>
          <p:cNvPr id="229" name="Shape 229"/>
          <p:cNvSpPr txBox="1"/>
          <p:nvPr>
            <p:ph idx="1" type="body"/>
          </p:nvPr>
        </p:nvSpPr>
        <p:spPr>
          <a:xfrm>
            <a:off x="755950" y="5078600"/>
            <a:ext cx="6047699" cy="4811400"/>
          </a:xfrm>
          <a:prstGeom prst="rect">
            <a:avLst/>
          </a:prstGeom>
          <a:noFill/>
          <a:ln>
            <a:noFill/>
          </a:ln>
        </p:spPr>
        <p:txBody>
          <a:bodyPr anchorCtr="0" anchor="ctr" bIns="91425" lIns="91425" rIns="91425" tIns="91425">
            <a:noAutofit/>
          </a:bodyPr>
          <a:lstStyle/>
          <a:p>
            <a:pPr lvl="0" rtl="0">
              <a:spcBef>
                <a:spcPts val="0"/>
              </a:spcBef>
              <a:buNone/>
            </a:pPr>
            <a:r>
              <a:t/>
            </a:r>
            <a:endParaRPr/>
          </a:p>
        </p:txBody>
      </p:sp>
      <p:sp>
        <p:nvSpPr>
          <p:cNvPr id="230" name="Shape 230"/>
          <p:cNvSpPr/>
          <p:nvPr>
            <p:ph idx="2" type="sldImg"/>
          </p:nvPr>
        </p:nvSpPr>
        <p:spPr>
          <a:xfrm>
            <a:off x="1260175" y="801875"/>
            <a:ext cx="5039999" cy="40095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35" name="Shape 235"/>
        <p:cNvGrpSpPr/>
        <p:nvPr/>
      </p:nvGrpSpPr>
      <p:grpSpPr>
        <a:xfrm>
          <a:off x="0" y="0"/>
          <a:ext cx="0" cy="0"/>
          <a:chOff x="0" y="0"/>
          <a:chExt cx="0" cy="0"/>
        </a:xfrm>
      </p:grpSpPr>
      <p:sp>
        <p:nvSpPr>
          <p:cNvPr id="236" name="Shape 236"/>
          <p:cNvSpPr txBox="1"/>
          <p:nvPr>
            <p:ph idx="1" type="body"/>
          </p:nvPr>
        </p:nvSpPr>
        <p:spPr>
          <a:xfrm>
            <a:off x="755950" y="5078600"/>
            <a:ext cx="6047699" cy="4811400"/>
          </a:xfrm>
          <a:prstGeom prst="rect">
            <a:avLst/>
          </a:prstGeom>
          <a:noFill/>
          <a:ln>
            <a:noFill/>
          </a:ln>
        </p:spPr>
        <p:txBody>
          <a:bodyPr anchorCtr="0" anchor="ctr" bIns="91425" lIns="91425" rIns="91425" tIns="91425">
            <a:noAutofit/>
          </a:bodyPr>
          <a:lstStyle/>
          <a:p>
            <a:pPr lvl="0" rtl="0">
              <a:lnSpc>
                <a:spcPct val="150000"/>
              </a:lnSpc>
              <a:spcBef>
                <a:spcPts val="0"/>
              </a:spcBef>
              <a:buClr>
                <a:schemeClr val="dk1"/>
              </a:buClr>
              <a:buFont typeface="Arial"/>
              <a:buNone/>
            </a:pPr>
            <a:r>
              <a:rPr lang="zxx">
                <a:solidFill>
                  <a:schemeClr val="dk1"/>
                </a:solidFill>
              </a:rPr>
              <a:t>Let’s stay on theme to the previous IP/Domain combination and get any files downloaded: ITW: urls from sample behavior</a:t>
            </a:r>
          </a:p>
          <a:p>
            <a:pPr lvl="0" rtl="0">
              <a:lnSpc>
                <a:spcPct val="150000"/>
              </a:lnSpc>
              <a:spcBef>
                <a:spcPts val="0"/>
              </a:spcBef>
              <a:buClr>
                <a:schemeClr val="dk1"/>
              </a:buClr>
              <a:buFont typeface="Arial"/>
              <a:buNone/>
            </a:pPr>
            <a:r>
              <a:t/>
            </a:r>
            <a:endParaRPr>
              <a:solidFill>
                <a:schemeClr val="dk1"/>
              </a:solidFill>
            </a:endParaRPr>
          </a:p>
        </p:txBody>
      </p:sp>
      <p:sp>
        <p:nvSpPr>
          <p:cNvPr id="237" name="Shape 237"/>
          <p:cNvSpPr/>
          <p:nvPr>
            <p:ph idx="2" type="sldImg"/>
          </p:nvPr>
        </p:nvSpPr>
        <p:spPr>
          <a:xfrm>
            <a:off x="1260175" y="801875"/>
            <a:ext cx="5039999" cy="40095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45" name="Shape 245"/>
        <p:cNvGrpSpPr/>
        <p:nvPr/>
      </p:nvGrpSpPr>
      <p:grpSpPr>
        <a:xfrm>
          <a:off x="0" y="0"/>
          <a:ext cx="0" cy="0"/>
          <a:chOff x="0" y="0"/>
          <a:chExt cx="0" cy="0"/>
        </a:xfrm>
      </p:grpSpPr>
      <p:sp>
        <p:nvSpPr>
          <p:cNvPr id="246" name="Shape 246"/>
          <p:cNvSpPr txBox="1"/>
          <p:nvPr>
            <p:ph idx="1" type="body"/>
          </p:nvPr>
        </p:nvSpPr>
        <p:spPr>
          <a:xfrm>
            <a:off x="755950" y="5078600"/>
            <a:ext cx="6047700" cy="4811400"/>
          </a:xfrm>
          <a:prstGeom prst="rect">
            <a:avLst/>
          </a:prstGeom>
          <a:noFill/>
          <a:ln>
            <a:noFill/>
          </a:ln>
        </p:spPr>
        <p:txBody>
          <a:bodyPr anchorCtr="0" anchor="ctr" bIns="91425" lIns="91425" rIns="91425" tIns="91425">
            <a:noAutofit/>
          </a:bodyPr>
          <a:lstStyle/>
          <a:p>
            <a:pPr lvl="0" rtl="0">
              <a:lnSpc>
                <a:spcPct val="150000"/>
              </a:lnSpc>
              <a:spcBef>
                <a:spcPts val="0"/>
              </a:spcBef>
              <a:buNone/>
            </a:pPr>
            <a:r>
              <a:rPr lang="zxx">
                <a:solidFill>
                  <a:schemeClr val="dk1"/>
                </a:solidFill>
              </a:rPr>
              <a:t>To spelunk for files based on the dynamic behavior report VT produces:</a:t>
            </a:r>
          </a:p>
        </p:txBody>
      </p:sp>
      <p:sp>
        <p:nvSpPr>
          <p:cNvPr id="247" name="Shape 247"/>
          <p:cNvSpPr/>
          <p:nvPr>
            <p:ph idx="2" type="sldImg"/>
          </p:nvPr>
        </p:nvSpPr>
        <p:spPr>
          <a:xfrm>
            <a:off x="1260175" y="801875"/>
            <a:ext cx="5040000" cy="40095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54" name="Shape 254"/>
        <p:cNvGrpSpPr/>
        <p:nvPr/>
      </p:nvGrpSpPr>
      <p:grpSpPr>
        <a:xfrm>
          <a:off x="0" y="0"/>
          <a:ext cx="0" cy="0"/>
          <a:chOff x="0" y="0"/>
          <a:chExt cx="0" cy="0"/>
        </a:xfrm>
      </p:grpSpPr>
      <p:sp>
        <p:nvSpPr>
          <p:cNvPr id="255" name="Shape 255"/>
          <p:cNvSpPr txBox="1"/>
          <p:nvPr>
            <p:ph idx="1" type="body"/>
          </p:nvPr>
        </p:nvSpPr>
        <p:spPr>
          <a:xfrm>
            <a:off x="755950" y="5078600"/>
            <a:ext cx="6047700" cy="4811400"/>
          </a:xfrm>
          <a:prstGeom prst="rect">
            <a:avLst/>
          </a:prstGeom>
          <a:noFill/>
          <a:ln>
            <a:noFill/>
          </a:ln>
        </p:spPr>
        <p:txBody>
          <a:bodyPr anchorCtr="0" anchor="ctr" bIns="91425" lIns="91425" rIns="91425" tIns="91425">
            <a:noAutofit/>
          </a:bodyPr>
          <a:lstStyle/>
          <a:p>
            <a:pPr lvl="0" rtl="0">
              <a:spcBef>
                <a:spcPts val="0"/>
              </a:spcBef>
              <a:buNone/>
            </a:pPr>
            <a:r>
              <a:rPr lang="zxx"/>
              <a:t>When you use multiple tags, “and” is implied.  The above is EITest Threat Actor Teslacrypt DNS.  You can use this information to find cyclic activity or waves of activity.</a:t>
            </a:r>
          </a:p>
        </p:txBody>
      </p:sp>
      <p:sp>
        <p:nvSpPr>
          <p:cNvPr id="256" name="Shape 256"/>
          <p:cNvSpPr/>
          <p:nvPr>
            <p:ph idx="2" type="sldImg"/>
          </p:nvPr>
        </p:nvSpPr>
        <p:spPr>
          <a:xfrm>
            <a:off x="1260175" y="801875"/>
            <a:ext cx="5040000" cy="40095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61" name="Shape 261"/>
        <p:cNvGrpSpPr/>
        <p:nvPr/>
      </p:nvGrpSpPr>
      <p:grpSpPr>
        <a:xfrm>
          <a:off x="0" y="0"/>
          <a:ext cx="0" cy="0"/>
          <a:chOff x="0" y="0"/>
          <a:chExt cx="0" cy="0"/>
        </a:xfrm>
      </p:grpSpPr>
      <p:sp>
        <p:nvSpPr>
          <p:cNvPr id="262" name="Shape 262"/>
          <p:cNvSpPr txBox="1"/>
          <p:nvPr>
            <p:ph idx="1" type="body"/>
          </p:nvPr>
        </p:nvSpPr>
        <p:spPr>
          <a:xfrm>
            <a:off x="755950" y="5078600"/>
            <a:ext cx="6047700" cy="4811400"/>
          </a:xfrm>
          <a:prstGeom prst="rect">
            <a:avLst/>
          </a:prstGeom>
          <a:noFill/>
          <a:ln>
            <a:noFill/>
          </a:ln>
        </p:spPr>
        <p:txBody>
          <a:bodyPr anchorCtr="0" anchor="ctr" bIns="91425" lIns="91425" rIns="91425" tIns="91425">
            <a:noAutofit/>
          </a:bodyPr>
          <a:lstStyle/>
          <a:p>
            <a:pPr lvl="0" rtl="0">
              <a:spcBef>
                <a:spcPts val="0"/>
              </a:spcBef>
              <a:buNone/>
            </a:pPr>
            <a:r>
              <a:rPr lang="zxx"/>
              <a:t>let’s bind to a time event</a:t>
            </a:r>
          </a:p>
        </p:txBody>
      </p:sp>
      <p:sp>
        <p:nvSpPr>
          <p:cNvPr id="263" name="Shape 263"/>
          <p:cNvSpPr/>
          <p:nvPr>
            <p:ph idx="2" type="sldImg"/>
          </p:nvPr>
        </p:nvSpPr>
        <p:spPr>
          <a:xfrm>
            <a:off x="1260175" y="801875"/>
            <a:ext cx="5040000" cy="40095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70" name="Shape 270"/>
        <p:cNvGrpSpPr/>
        <p:nvPr/>
      </p:nvGrpSpPr>
      <p:grpSpPr>
        <a:xfrm>
          <a:off x="0" y="0"/>
          <a:ext cx="0" cy="0"/>
          <a:chOff x="0" y="0"/>
          <a:chExt cx="0" cy="0"/>
        </a:xfrm>
      </p:grpSpPr>
      <p:sp>
        <p:nvSpPr>
          <p:cNvPr id="271" name="Shape 271"/>
          <p:cNvSpPr txBox="1"/>
          <p:nvPr>
            <p:ph idx="1" type="body"/>
          </p:nvPr>
        </p:nvSpPr>
        <p:spPr>
          <a:xfrm>
            <a:off x="755950" y="5078600"/>
            <a:ext cx="6047700" cy="4811400"/>
          </a:xfrm>
          <a:prstGeom prst="rect">
            <a:avLst/>
          </a:prstGeom>
          <a:noFill/>
          <a:ln>
            <a:noFill/>
          </a:ln>
        </p:spPr>
        <p:txBody>
          <a:bodyPr anchorCtr="0" anchor="ctr" bIns="91425" lIns="91425" rIns="91425" tIns="91425">
            <a:noAutofit/>
          </a:bodyPr>
          <a:lstStyle/>
          <a:p>
            <a:pPr lvl="0" rtl="0">
              <a:spcBef>
                <a:spcPts val="0"/>
              </a:spcBef>
              <a:buNone/>
            </a:pPr>
            <a:r>
              <a:rPr lang="zxx"/>
              <a:t>looks for files that talk to those two domains, with a compilation timestamp earlier than the end of 2015 that was first seen on Feb 29, 2016 or later</a:t>
            </a:r>
          </a:p>
        </p:txBody>
      </p:sp>
      <p:sp>
        <p:nvSpPr>
          <p:cNvPr id="272" name="Shape 272"/>
          <p:cNvSpPr/>
          <p:nvPr>
            <p:ph idx="2" type="sldImg"/>
          </p:nvPr>
        </p:nvSpPr>
        <p:spPr>
          <a:xfrm>
            <a:off x="1260175" y="801875"/>
            <a:ext cx="5040000" cy="40095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79" name="Shape 279"/>
        <p:cNvGrpSpPr/>
        <p:nvPr/>
      </p:nvGrpSpPr>
      <p:grpSpPr>
        <a:xfrm>
          <a:off x="0" y="0"/>
          <a:ext cx="0" cy="0"/>
          <a:chOff x="0" y="0"/>
          <a:chExt cx="0" cy="0"/>
        </a:xfrm>
      </p:grpSpPr>
      <p:sp>
        <p:nvSpPr>
          <p:cNvPr id="280" name="Shape 280"/>
          <p:cNvSpPr txBox="1"/>
          <p:nvPr>
            <p:ph idx="1" type="body"/>
          </p:nvPr>
        </p:nvSpPr>
        <p:spPr>
          <a:xfrm>
            <a:off x="755950" y="5078600"/>
            <a:ext cx="6047700" cy="4811400"/>
          </a:xfrm>
          <a:prstGeom prst="rect">
            <a:avLst/>
          </a:prstGeom>
          <a:noFill/>
          <a:ln>
            <a:noFill/>
          </a:ln>
        </p:spPr>
        <p:txBody>
          <a:bodyPr anchorCtr="0" anchor="ctr" bIns="91425" lIns="91425" rIns="91425" tIns="91425">
            <a:noAutofit/>
          </a:bodyPr>
          <a:lstStyle/>
          <a:p>
            <a:pPr lvl="0" rtl="0">
              <a:spcBef>
                <a:spcPts val="0"/>
              </a:spcBef>
              <a:buNone/>
            </a:pPr>
            <a:r>
              <a:rPr lang="zxx"/>
              <a:t>Behavior is more than DNS, its also mutexes and injections, etc.</a:t>
            </a:r>
          </a:p>
        </p:txBody>
      </p:sp>
      <p:sp>
        <p:nvSpPr>
          <p:cNvPr id="281" name="Shape 281"/>
          <p:cNvSpPr/>
          <p:nvPr>
            <p:ph idx="2" type="sldImg"/>
          </p:nvPr>
        </p:nvSpPr>
        <p:spPr>
          <a:xfrm>
            <a:off x="1260175" y="801875"/>
            <a:ext cx="5040000" cy="40095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2" name="Shape 72"/>
        <p:cNvGrpSpPr/>
        <p:nvPr/>
      </p:nvGrpSpPr>
      <p:grpSpPr>
        <a:xfrm>
          <a:off x="0" y="0"/>
          <a:ext cx="0" cy="0"/>
          <a:chOff x="0" y="0"/>
          <a:chExt cx="0" cy="0"/>
        </a:xfrm>
      </p:grpSpPr>
      <p:sp>
        <p:nvSpPr>
          <p:cNvPr id="73" name="Shape 73"/>
          <p:cNvSpPr/>
          <p:nvPr>
            <p:ph idx="2" type="sldImg"/>
          </p:nvPr>
        </p:nvSpPr>
        <p:spPr>
          <a:xfrm>
            <a:off x="1260175" y="801875"/>
            <a:ext cx="5039999" cy="4009500"/>
          </a:xfrm>
          <a:custGeom>
            <a:pathLst>
              <a:path extrusionOk="0" h="120000" w="120000">
                <a:moveTo>
                  <a:pt x="0" y="0"/>
                </a:moveTo>
                <a:lnTo>
                  <a:pt x="120000" y="0"/>
                </a:lnTo>
                <a:lnTo>
                  <a:pt x="120000" y="120000"/>
                </a:lnTo>
                <a:lnTo>
                  <a:pt x="0" y="120000"/>
                </a:lnTo>
                <a:close/>
              </a:path>
            </a:pathLst>
          </a:custGeom>
        </p:spPr>
      </p:sp>
      <p:sp>
        <p:nvSpPr>
          <p:cNvPr id="74" name="Shape 74"/>
          <p:cNvSpPr txBox="1"/>
          <p:nvPr>
            <p:ph idx="1" type="body"/>
          </p:nvPr>
        </p:nvSpPr>
        <p:spPr>
          <a:xfrm>
            <a:off x="755950" y="5078600"/>
            <a:ext cx="6047699" cy="48114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90" name="Shape 290"/>
        <p:cNvGrpSpPr/>
        <p:nvPr/>
      </p:nvGrpSpPr>
      <p:grpSpPr>
        <a:xfrm>
          <a:off x="0" y="0"/>
          <a:ext cx="0" cy="0"/>
          <a:chOff x="0" y="0"/>
          <a:chExt cx="0" cy="0"/>
        </a:xfrm>
      </p:grpSpPr>
      <p:sp>
        <p:nvSpPr>
          <p:cNvPr id="291" name="Shape 291"/>
          <p:cNvSpPr txBox="1"/>
          <p:nvPr>
            <p:ph idx="1" type="body"/>
          </p:nvPr>
        </p:nvSpPr>
        <p:spPr>
          <a:xfrm>
            <a:off x="755950" y="5078600"/>
            <a:ext cx="6047700" cy="4811400"/>
          </a:xfrm>
          <a:prstGeom prst="rect">
            <a:avLst/>
          </a:prstGeom>
          <a:noFill/>
          <a:ln>
            <a:noFill/>
          </a:ln>
        </p:spPr>
        <p:txBody>
          <a:bodyPr anchorCtr="0" anchor="ctr" bIns="91425" lIns="91425" rIns="91425" tIns="91425">
            <a:noAutofit/>
          </a:bodyPr>
          <a:lstStyle/>
          <a:p>
            <a:pPr lvl="0" rtl="0">
              <a:spcBef>
                <a:spcPts val="0"/>
              </a:spcBef>
              <a:buNone/>
            </a:pPr>
            <a:r>
              <a:rPr lang="zxx"/>
              <a:t>Search for pcap files.  last seen date employed to keep the dataset in a reasonable range.</a:t>
            </a:r>
          </a:p>
          <a:p>
            <a:pPr lvl="0" rtl="0">
              <a:spcBef>
                <a:spcPts val="0"/>
              </a:spcBef>
              <a:buNone/>
            </a:pPr>
            <a:r>
              <a:t/>
            </a:r>
            <a:endParaRPr/>
          </a:p>
        </p:txBody>
      </p:sp>
      <p:sp>
        <p:nvSpPr>
          <p:cNvPr id="292" name="Shape 292"/>
          <p:cNvSpPr/>
          <p:nvPr>
            <p:ph idx="2" type="sldImg"/>
          </p:nvPr>
        </p:nvSpPr>
        <p:spPr>
          <a:xfrm>
            <a:off x="1260175" y="801875"/>
            <a:ext cx="5040000" cy="40095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01" name="Shape 301"/>
        <p:cNvGrpSpPr/>
        <p:nvPr/>
      </p:nvGrpSpPr>
      <p:grpSpPr>
        <a:xfrm>
          <a:off x="0" y="0"/>
          <a:ext cx="0" cy="0"/>
          <a:chOff x="0" y="0"/>
          <a:chExt cx="0" cy="0"/>
        </a:xfrm>
      </p:grpSpPr>
      <p:sp>
        <p:nvSpPr>
          <p:cNvPr id="302" name="Shape 302"/>
          <p:cNvSpPr txBox="1"/>
          <p:nvPr>
            <p:ph idx="1" type="body"/>
          </p:nvPr>
        </p:nvSpPr>
        <p:spPr>
          <a:xfrm>
            <a:off x="755950" y="5078600"/>
            <a:ext cx="6047700" cy="4811400"/>
          </a:xfrm>
          <a:prstGeom prst="rect">
            <a:avLst/>
          </a:prstGeom>
          <a:noFill/>
          <a:ln>
            <a:noFill/>
          </a:ln>
        </p:spPr>
        <p:txBody>
          <a:bodyPr anchorCtr="0" anchor="ctr" bIns="91425" lIns="91425" rIns="91425" tIns="91425">
            <a:noAutofit/>
          </a:bodyPr>
          <a:lstStyle/>
          <a:p>
            <a:pPr lvl="0" rtl="0">
              <a:spcBef>
                <a:spcPts val="0"/>
              </a:spcBef>
              <a:buNone/>
            </a:pPr>
            <a:r>
              <a:rPr lang="zxx"/>
              <a:t>snort rule with partial description</a:t>
            </a:r>
          </a:p>
          <a:p>
            <a:pPr lvl="0" rtl="0">
              <a:spcBef>
                <a:spcPts val="0"/>
              </a:spcBef>
              <a:buNone/>
            </a:pPr>
            <a:r>
              <a:t/>
            </a:r>
            <a:endParaRPr/>
          </a:p>
        </p:txBody>
      </p:sp>
      <p:sp>
        <p:nvSpPr>
          <p:cNvPr id="303" name="Shape 303"/>
          <p:cNvSpPr/>
          <p:nvPr>
            <p:ph idx="2" type="sldImg"/>
          </p:nvPr>
        </p:nvSpPr>
        <p:spPr>
          <a:xfrm>
            <a:off x="1260175" y="801875"/>
            <a:ext cx="5040000" cy="40095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10" name="Shape 310"/>
        <p:cNvGrpSpPr/>
        <p:nvPr/>
      </p:nvGrpSpPr>
      <p:grpSpPr>
        <a:xfrm>
          <a:off x="0" y="0"/>
          <a:ext cx="0" cy="0"/>
          <a:chOff x="0" y="0"/>
          <a:chExt cx="0" cy="0"/>
        </a:xfrm>
      </p:grpSpPr>
      <p:sp>
        <p:nvSpPr>
          <p:cNvPr id="311" name="Shape 311"/>
          <p:cNvSpPr txBox="1"/>
          <p:nvPr>
            <p:ph idx="1" type="body"/>
          </p:nvPr>
        </p:nvSpPr>
        <p:spPr>
          <a:xfrm>
            <a:off x="755950" y="5078600"/>
            <a:ext cx="6047700" cy="4811400"/>
          </a:xfrm>
          <a:prstGeom prst="rect">
            <a:avLst/>
          </a:prstGeom>
          <a:noFill/>
          <a:ln>
            <a:noFill/>
          </a:ln>
        </p:spPr>
        <p:txBody>
          <a:bodyPr anchorCtr="0" anchor="ctr" bIns="91425" lIns="91425" rIns="91425" tIns="91425">
            <a:noAutofit/>
          </a:bodyPr>
          <a:lstStyle/>
          <a:p>
            <a:pPr lvl="0" rtl="0">
              <a:spcBef>
                <a:spcPts val="0"/>
              </a:spcBef>
              <a:buNone/>
            </a:pPr>
            <a:r>
              <a:rPr lang="zxx"/>
              <a:t>snort rule with specific description.</a:t>
            </a:r>
          </a:p>
        </p:txBody>
      </p:sp>
      <p:sp>
        <p:nvSpPr>
          <p:cNvPr id="312" name="Shape 312"/>
          <p:cNvSpPr/>
          <p:nvPr>
            <p:ph idx="2" type="sldImg"/>
          </p:nvPr>
        </p:nvSpPr>
        <p:spPr>
          <a:xfrm>
            <a:off x="1260175" y="801875"/>
            <a:ext cx="5040000" cy="40095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17" name="Shape 317"/>
        <p:cNvGrpSpPr/>
        <p:nvPr/>
      </p:nvGrpSpPr>
      <p:grpSpPr>
        <a:xfrm>
          <a:off x="0" y="0"/>
          <a:ext cx="0" cy="0"/>
          <a:chOff x="0" y="0"/>
          <a:chExt cx="0" cy="0"/>
        </a:xfrm>
      </p:grpSpPr>
      <p:sp>
        <p:nvSpPr>
          <p:cNvPr id="318" name="Shape 318"/>
          <p:cNvSpPr txBox="1"/>
          <p:nvPr>
            <p:ph idx="1" type="body"/>
          </p:nvPr>
        </p:nvSpPr>
        <p:spPr>
          <a:xfrm>
            <a:off x="755950" y="5078600"/>
            <a:ext cx="6047700" cy="4811400"/>
          </a:xfrm>
          <a:prstGeom prst="rect">
            <a:avLst/>
          </a:prstGeom>
          <a:noFill/>
          <a:ln>
            <a:noFill/>
          </a:ln>
        </p:spPr>
        <p:txBody>
          <a:bodyPr anchorCtr="0" anchor="ctr" bIns="91425" lIns="91425" rIns="91425" tIns="91425">
            <a:noAutofit/>
          </a:bodyPr>
          <a:lstStyle/>
          <a:p>
            <a:pPr lvl="0" rtl="0">
              <a:spcBef>
                <a:spcPts val="0"/>
              </a:spcBef>
              <a:buNone/>
            </a:pPr>
            <a:r>
              <a:rPr lang="zxx"/>
              <a:t>suricata with partial description.</a:t>
            </a:r>
          </a:p>
        </p:txBody>
      </p:sp>
      <p:sp>
        <p:nvSpPr>
          <p:cNvPr id="319" name="Shape 319"/>
          <p:cNvSpPr/>
          <p:nvPr>
            <p:ph idx="2" type="sldImg"/>
          </p:nvPr>
        </p:nvSpPr>
        <p:spPr>
          <a:xfrm>
            <a:off x="1260175" y="801875"/>
            <a:ext cx="5040000" cy="40095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26" name="Shape 326"/>
        <p:cNvGrpSpPr/>
        <p:nvPr/>
      </p:nvGrpSpPr>
      <p:grpSpPr>
        <a:xfrm>
          <a:off x="0" y="0"/>
          <a:ext cx="0" cy="0"/>
          <a:chOff x="0" y="0"/>
          <a:chExt cx="0" cy="0"/>
        </a:xfrm>
      </p:grpSpPr>
      <p:sp>
        <p:nvSpPr>
          <p:cNvPr id="327" name="Shape 327"/>
          <p:cNvSpPr txBox="1"/>
          <p:nvPr>
            <p:ph idx="1" type="body"/>
          </p:nvPr>
        </p:nvSpPr>
        <p:spPr>
          <a:xfrm>
            <a:off x="755950" y="5078600"/>
            <a:ext cx="6047700" cy="4811400"/>
          </a:xfrm>
          <a:prstGeom prst="rect">
            <a:avLst/>
          </a:prstGeom>
          <a:noFill/>
          <a:ln>
            <a:noFill/>
          </a:ln>
        </p:spPr>
        <p:txBody>
          <a:bodyPr anchorCtr="0" anchor="ctr" bIns="91425" lIns="91425" rIns="91425" tIns="91425">
            <a:noAutofit/>
          </a:bodyPr>
          <a:lstStyle/>
          <a:p>
            <a:pPr lvl="0" rtl="0">
              <a:spcBef>
                <a:spcPts val="0"/>
              </a:spcBef>
              <a:buNone/>
            </a:pPr>
            <a:r>
              <a:rPr lang="zxx"/>
              <a:t>suricata and snort by ID number.  If you employ this/these technologies, spelunk the data on VT cyclically to find indicators that may map against traffic you see in your own network.</a:t>
            </a:r>
          </a:p>
        </p:txBody>
      </p:sp>
      <p:sp>
        <p:nvSpPr>
          <p:cNvPr id="328" name="Shape 328"/>
          <p:cNvSpPr/>
          <p:nvPr>
            <p:ph idx="2" type="sldImg"/>
          </p:nvPr>
        </p:nvSpPr>
        <p:spPr>
          <a:xfrm>
            <a:off x="1260175" y="801875"/>
            <a:ext cx="5040000" cy="40095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35" name="Shape 335"/>
        <p:cNvGrpSpPr/>
        <p:nvPr/>
      </p:nvGrpSpPr>
      <p:grpSpPr>
        <a:xfrm>
          <a:off x="0" y="0"/>
          <a:ext cx="0" cy="0"/>
          <a:chOff x="0" y="0"/>
          <a:chExt cx="0" cy="0"/>
        </a:xfrm>
      </p:grpSpPr>
      <p:sp>
        <p:nvSpPr>
          <p:cNvPr id="336" name="Shape 336"/>
          <p:cNvSpPr txBox="1"/>
          <p:nvPr>
            <p:ph idx="1" type="body"/>
          </p:nvPr>
        </p:nvSpPr>
        <p:spPr>
          <a:xfrm>
            <a:off x="755950" y="5078600"/>
            <a:ext cx="6047700" cy="4811400"/>
          </a:xfrm>
          <a:prstGeom prst="rect">
            <a:avLst/>
          </a:prstGeom>
          <a:noFill/>
          <a:ln>
            <a:noFill/>
          </a:ln>
        </p:spPr>
        <p:txBody>
          <a:bodyPr anchorCtr="0" anchor="ctr" bIns="91425" lIns="91425" rIns="91425" tIns="91425">
            <a:noAutofit/>
          </a:bodyPr>
          <a:lstStyle/>
          <a:p>
            <a:pPr lvl="0" rtl="0">
              <a:spcBef>
                <a:spcPts val="0"/>
              </a:spcBef>
              <a:buNone/>
            </a:pPr>
            <a:r>
              <a:rPr lang="zxx"/>
              <a:t>full tag list here: </a:t>
            </a:r>
            <a:r>
              <a:rPr lang="zxx" u="sng">
                <a:solidFill>
                  <a:schemeClr val="hlink"/>
                </a:solidFill>
                <a:hlinkClick r:id="rId2"/>
              </a:rPr>
              <a:t>https://www.virustotal.com/intelligence/help/</a:t>
            </a:r>
            <a:r>
              <a:rPr lang="zxx"/>
              <a:t> (need to have purchased the intelligence administration service (private key) to access).</a:t>
            </a:r>
          </a:p>
        </p:txBody>
      </p:sp>
      <p:sp>
        <p:nvSpPr>
          <p:cNvPr id="337" name="Shape 337"/>
          <p:cNvSpPr/>
          <p:nvPr>
            <p:ph idx="2" type="sldImg"/>
          </p:nvPr>
        </p:nvSpPr>
        <p:spPr>
          <a:xfrm>
            <a:off x="1260175" y="801875"/>
            <a:ext cx="5040000" cy="40095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50" name="Shape 350"/>
        <p:cNvGrpSpPr/>
        <p:nvPr/>
      </p:nvGrpSpPr>
      <p:grpSpPr>
        <a:xfrm>
          <a:off x="0" y="0"/>
          <a:ext cx="0" cy="0"/>
          <a:chOff x="0" y="0"/>
          <a:chExt cx="0" cy="0"/>
        </a:xfrm>
      </p:grpSpPr>
      <p:sp>
        <p:nvSpPr>
          <p:cNvPr id="351" name="Shape 351"/>
          <p:cNvSpPr txBox="1"/>
          <p:nvPr>
            <p:ph idx="1" type="body"/>
          </p:nvPr>
        </p:nvSpPr>
        <p:spPr>
          <a:xfrm>
            <a:off x="755950" y="5078600"/>
            <a:ext cx="6047700" cy="4811400"/>
          </a:xfrm>
          <a:prstGeom prst="rect">
            <a:avLst/>
          </a:prstGeom>
          <a:noFill/>
          <a:ln>
            <a:noFill/>
          </a:ln>
        </p:spPr>
        <p:txBody>
          <a:bodyPr anchorCtr="0" anchor="ctr" bIns="91425" lIns="91425" rIns="91425" tIns="91425">
            <a:noAutofit/>
          </a:bodyPr>
          <a:lstStyle/>
          <a:p>
            <a:pPr lvl="0" rtl="0">
              <a:spcBef>
                <a:spcPts val="0"/>
              </a:spcBef>
              <a:buNone/>
            </a:pPr>
            <a:r>
              <a:rPr lang="zxx"/>
              <a:t>talk about metadata tag but note that it doesn’t look in all files, but only *some* of the indexed files.  It does, however, look in exif, pe metadata, office metadata, etc.</a:t>
            </a:r>
          </a:p>
          <a:p>
            <a:pPr lvl="0" rtl="0">
              <a:spcBef>
                <a:spcPts val="0"/>
              </a:spcBef>
              <a:buNone/>
            </a:pPr>
            <a:r>
              <a:rPr lang="zxx"/>
              <a:t>The above matches the Feb-Mar Dridex campaign</a:t>
            </a:r>
          </a:p>
        </p:txBody>
      </p:sp>
      <p:sp>
        <p:nvSpPr>
          <p:cNvPr id="352" name="Shape 352"/>
          <p:cNvSpPr/>
          <p:nvPr>
            <p:ph idx="2" type="sldImg"/>
          </p:nvPr>
        </p:nvSpPr>
        <p:spPr>
          <a:xfrm>
            <a:off x="1260175" y="801875"/>
            <a:ext cx="5040000" cy="40095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59" name="Shape 359"/>
        <p:cNvGrpSpPr/>
        <p:nvPr/>
      </p:nvGrpSpPr>
      <p:grpSpPr>
        <a:xfrm>
          <a:off x="0" y="0"/>
          <a:ext cx="0" cy="0"/>
          <a:chOff x="0" y="0"/>
          <a:chExt cx="0" cy="0"/>
        </a:xfrm>
      </p:grpSpPr>
      <p:sp>
        <p:nvSpPr>
          <p:cNvPr id="360" name="Shape 360"/>
          <p:cNvSpPr txBox="1"/>
          <p:nvPr>
            <p:ph idx="1" type="body"/>
          </p:nvPr>
        </p:nvSpPr>
        <p:spPr>
          <a:xfrm>
            <a:off x="755950" y="5078600"/>
            <a:ext cx="6047700" cy="4811400"/>
          </a:xfrm>
          <a:prstGeom prst="rect">
            <a:avLst/>
          </a:prstGeom>
          <a:noFill/>
          <a:ln>
            <a:noFill/>
          </a:ln>
        </p:spPr>
        <p:txBody>
          <a:bodyPr anchorCtr="0" anchor="ctr" bIns="91425" lIns="91425" rIns="91425" tIns="91425">
            <a:noAutofit/>
          </a:bodyPr>
          <a:lstStyle/>
          <a:p>
            <a:pPr lvl="0" rtl="0">
              <a:spcBef>
                <a:spcPts val="0"/>
              </a:spcBef>
              <a:buNone/>
            </a:pPr>
            <a:r>
              <a:rPr lang="zxx"/>
              <a:t>metadata versus content.  Content only looks at the last 3 weeks of recent samples.  Good for finding recent files of interested malware.</a:t>
            </a:r>
          </a:p>
        </p:txBody>
      </p:sp>
      <p:sp>
        <p:nvSpPr>
          <p:cNvPr id="361" name="Shape 361"/>
          <p:cNvSpPr/>
          <p:nvPr>
            <p:ph idx="2" type="sldImg"/>
          </p:nvPr>
        </p:nvSpPr>
        <p:spPr>
          <a:xfrm>
            <a:off x="1260175" y="801875"/>
            <a:ext cx="5040000" cy="40095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68" name="Shape 368"/>
        <p:cNvGrpSpPr/>
        <p:nvPr/>
      </p:nvGrpSpPr>
      <p:grpSpPr>
        <a:xfrm>
          <a:off x="0" y="0"/>
          <a:ext cx="0" cy="0"/>
          <a:chOff x="0" y="0"/>
          <a:chExt cx="0" cy="0"/>
        </a:xfrm>
      </p:grpSpPr>
      <p:sp>
        <p:nvSpPr>
          <p:cNvPr id="369" name="Shape 369"/>
          <p:cNvSpPr txBox="1"/>
          <p:nvPr>
            <p:ph idx="1" type="body"/>
          </p:nvPr>
        </p:nvSpPr>
        <p:spPr>
          <a:xfrm>
            <a:off x="755950" y="5078600"/>
            <a:ext cx="6047700" cy="4811400"/>
          </a:xfrm>
          <a:prstGeom prst="rect">
            <a:avLst/>
          </a:prstGeom>
          <a:noFill/>
          <a:ln>
            <a:noFill/>
          </a:ln>
        </p:spPr>
        <p:txBody>
          <a:bodyPr anchorCtr="0" anchor="ctr" bIns="91425" lIns="91425" rIns="91425" tIns="91425">
            <a:noAutofit/>
          </a:bodyPr>
          <a:lstStyle/>
          <a:p>
            <a:pPr lvl="0" rtl="0">
              <a:spcBef>
                <a:spcPts val="0"/>
              </a:spcBef>
              <a:buNone/>
            </a:pPr>
            <a:r>
              <a:t/>
            </a:r>
            <a:endParaRPr/>
          </a:p>
        </p:txBody>
      </p:sp>
      <p:sp>
        <p:nvSpPr>
          <p:cNvPr id="370" name="Shape 370"/>
          <p:cNvSpPr/>
          <p:nvPr>
            <p:ph idx="2" type="sldImg"/>
          </p:nvPr>
        </p:nvSpPr>
        <p:spPr>
          <a:xfrm>
            <a:off x="1260175" y="801875"/>
            <a:ext cx="5040000" cy="40095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77" name="Shape 377"/>
        <p:cNvGrpSpPr/>
        <p:nvPr/>
      </p:nvGrpSpPr>
      <p:grpSpPr>
        <a:xfrm>
          <a:off x="0" y="0"/>
          <a:ext cx="0" cy="0"/>
          <a:chOff x="0" y="0"/>
          <a:chExt cx="0" cy="0"/>
        </a:xfrm>
      </p:grpSpPr>
      <p:sp>
        <p:nvSpPr>
          <p:cNvPr id="378" name="Shape 378"/>
          <p:cNvSpPr txBox="1"/>
          <p:nvPr>
            <p:ph idx="1" type="body"/>
          </p:nvPr>
        </p:nvSpPr>
        <p:spPr>
          <a:xfrm>
            <a:off x="755950" y="5078600"/>
            <a:ext cx="6047700" cy="4811400"/>
          </a:xfrm>
          <a:prstGeom prst="rect">
            <a:avLst/>
          </a:prstGeom>
          <a:noFill/>
          <a:ln>
            <a:noFill/>
          </a:ln>
        </p:spPr>
        <p:txBody>
          <a:bodyPr anchorCtr="0" anchor="ctr" bIns="91425" lIns="91425" rIns="91425" tIns="91425">
            <a:noAutofit/>
          </a:bodyPr>
          <a:lstStyle/>
          <a:p>
            <a:pPr lvl="0" rtl="0">
              <a:spcBef>
                <a:spcPts val="0"/>
              </a:spcBef>
              <a:buNone/>
            </a:pPr>
            <a:r>
              <a:rPr lang="zxx"/>
              <a:t>can match on sectionmd5 (any section) and size (use + or - for greater or lesser amounts) 4k nulls or 0byte hash</a:t>
            </a:r>
          </a:p>
        </p:txBody>
      </p:sp>
      <p:sp>
        <p:nvSpPr>
          <p:cNvPr id="379" name="Shape 379"/>
          <p:cNvSpPr/>
          <p:nvPr>
            <p:ph idx="2" type="sldImg"/>
          </p:nvPr>
        </p:nvSpPr>
        <p:spPr>
          <a:xfrm>
            <a:off x="1260175" y="801875"/>
            <a:ext cx="5040000" cy="40095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0" name="Shape 80"/>
        <p:cNvGrpSpPr/>
        <p:nvPr/>
      </p:nvGrpSpPr>
      <p:grpSpPr>
        <a:xfrm>
          <a:off x="0" y="0"/>
          <a:ext cx="0" cy="0"/>
          <a:chOff x="0" y="0"/>
          <a:chExt cx="0" cy="0"/>
        </a:xfrm>
      </p:grpSpPr>
      <p:sp>
        <p:nvSpPr>
          <p:cNvPr id="81" name="Shape 81"/>
          <p:cNvSpPr txBox="1"/>
          <p:nvPr>
            <p:ph idx="1" type="body"/>
          </p:nvPr>
        </p:nvSpPr>
        <p:spPr>
          <a:xfrm>
            <a:off x="755950" y="5078600"/>
            <a:ext cx="6047724" cy="4811300"/>
          </a:xfrm>
          <a:prstGeom prst="rect">
            <a:avLst/>
          </a:prstGeom>
          <a:noFill/>
          <a:ln>
            <a:noFill/>
          </a:ln>
        </p:spPr>
        <p:txBody>
          <a:bodyPr anchorCtr="0" anchor="ctr" bIns="91425" lIns="91425" rIns="91425" tIns="91425">
            <a:noAutofit/>
          </a:bodyPr>
          <a:lstStyle/>
          <a:p>
            <a:pPr lvl="0" rtl="0">
              <a:spcBef>
                <a:spcPts val="0"/>
              </a:spcBef>
              <a:buNone/>
            </a:pPr>
            <a:r>
              <a:rPr lang="zxx"/>
              <a:t>Over the next 40 minutes we will try to drown you with information you can use to find your way through VT all while gathering intelligence for profit.</a:t>
            </a:r>
          </a:p>
          <a:p>
            <a:pPr lvl="0">
              <a:spcBef>
                <a:spcPts val="0"/>
              </a:spcBef>
              <a:buNone/>
            </a:pPr>
            <a:r>
              <a:t/>
            </a:r>
            <a:endParaRPr/>
          </a:p>
        </p:txBody>
      </p:sp>
      <p:sp>
        <p:nvSpPr>
          <p:cNvPr id="82" name="Shape 82"/>
          <p:cNvSpPr/>
          <p:nvPr>
            <p:ph idx="2" type="sldImg"/>
          </p:nvPr>
        </p:nvSpPr>
        <p:spPr>
          <a:xfrm>
            <a:off x="1260175" y="801875"/>
            <a:ext cx="5040024" cy="4009425"/>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88" name="Shape 388"/>
        <p:cNvGrpSpPr/>
        <p:nvPr/>
      </p:nvGrpSpPr>
      <p:grpSpPr>
        <a:xfrm>
          <a:off x="0" y="0"/>
          <a:ext cx="0" cy="0"/>
          <a:chOff x="0" y="0"/>
          <a:chExt cx="0" cy="0"/>
        </a:xfrm>
      </p:grpSpPr>
      <p:sp>
        <p:nvSpPr>
          <p:cNvPr id="389" name="Shape 389"/>
          <p:cNvSpPr txBox="1"/>
          <p:nvPr>
            <p:ph idx="1" type="body"/>
          </p:nvPr>
        </p:nvSpPr>
        <p:spPr>
          <a:xfrm>
            <a:off x="755950" y="5078600"/>
            <a:ext cx="6047700" cy="4811400"/>
          </a:xfrm>
          <a:prstGeom prst="rect">
            <a:avLst/>
          </a:prstGeom>
          <a:noFill/>
          <a:ln>
            <a:noFill/>
          </a:ln>
        </p:spPr>
        <p:txBody>
          <a:bodyPr anchorCtr="0" anchor="ctr" bIns="91425" lIns="91425" rIns="91425" tIns="91425">
            <a:noAutofit/>
          </a:bodyPr>
          <a:lstStyle/>
          <a:p>
            <a:pPr lvl="0" rtl="0">
              <a:spcBef>
                <a:spcPts val="0"/>
              </a:spcBef>
              <a:buNone/>
            </a:pPr>
            <a:r>
              <a:t/>
            </a:r>
            <a:endParaRPr/>
          </a:p>
        </p:txBody>
      </p:sp>
      <p:sp>
        <p:nvSpPr>
          <p:cNvPr id="390" name="Shape 390"/>
          <p:cNvSpPr/>
          <p:nvPr>
            <p:ph idx="2" type="sldImg"/>
          </p:nvPr>
        </p:nvSpPr>
        <p:spPr>
          <a:xfrm>
            <a:off x="1260175" y="801875"/>
            <a:ext cx="5040000" cy="40095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99" name="Shape 399"/>
        <p:cNvGrpSpPr/>
        <p:nvPr/>
      </p:nvGrpSpPr>
      <p:grpSpPr>
        <a:xfrm>
          <a:off x="0" y="0"/>
          <a:ext cx="0" cy="0"/>
          <a:chOff x="0" y="0"/>
          <a:chExt cx="0" cy="0"/>
        </a:xfrm>
      </p:grpSpPr>
      <p:sp>
        <p:nvSpPr>
          <p:cNvPr id="400" name="Shape 400"/>
          <p:cNvSpPr txBox="1"/>
          <p:nvPr>
            <p:ph idx="1" type="body"/>
          </p:nvPr>
        </p:nvSpPr>
        <p:spPr>
          <a:xfrm>
            <a:off x="755950" y="5078600"/>
            <a:ext cx="6047700" cy="4811400"/>
          </a:xfrm>
          <a:prstGeom prst="rect">
            <a:avLst/>
          </a:prstGeom>
          <a:noFill/>
          <a:ln>
            <a:noFill/>
          </a:ln>
        </p:spPr>
        <p:txBody>
          <a:bodyPr anchorCtr="0" anchor="ctr" bIns="91425" lIns="91425" rIns="91425" tIns="91425">
            <a:noAutofit/>
          </a:bodyPr>
          <a:lstStyle/>
          <a:p>
            <a:pPr lvl="0" rtl="0">
              <a:spcBef>
                <a:spcPts val="0"/>
              </a:spcBef>
              <a:buNone/>
            </a:pPr>
            <a:r>
              <a:rPr lang="zxx"/>
              <a:t>pDNS = domains == IP,</a:t>
            </a:r>
          </a:p>
        </p:txBody>
      </p:sp>
      <p:sp>
        <p:nvSpPr>
          <p:cNvPr id="401" name="Shape 401"/>
          <p:cNvSpPr/>
          <p:nvPr>
            <p:ph idx="2" type="sldImg"/>
          </p:nvPr>
        </p:nvSpPr>
        <p:spPr>
          <a:xfrm>
            <a:off x="1260175" y="801875"/>
            <a:ext cx="5040000" cy="40095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16" name="Shape 416"/>
        <p:cNvGrpSpPr/>
        <p:nvPr/>
      </p:nvGrpSpPr>
      <p:grpSpPr>
        <a:xfrm>
          <a:off x="0" y="0"/>
          <a:ext cx="0" cy="0"/>
          <a:chOff x="0" y="0"/>
          <a:chExt cx="0" cy="0"/>
        </a:xfrm>
      </p:grpSpPr>
      <p:sp>
        <p:nvSpPr>
          <p:cNvPr id="417" name="Shape 417"/>
          <p:cNvSpPr txBox="1"/>
          <p:nvPr>
            <p:ph idx="1" type="body"/>
          </p:nvPr>
        </p:nvSpPr>
        <p:spPr>
          <a:xfrm>
            <a:off x="755950" y="5078600"/>
            <a:ext cx="6047700" cy="4811400"/>
          </a:xfrm>
          <a:prstGeom prst="rect">
            <a:avLst/>
          </a:prstGeom>
          <a:noFill/>
          <a:ln>
            <a:noFill/>
          </a:ln>
        </p:spPr>
        <p:txBody>
          <a:bodyPr anchorCtr="0" anchor="ctr" bIns="91425" lIns="91425" rIns="91425" tIns="91425">
            <a:noAutofit/>
          </a:bodyPr>
          <a:lstStyle/>
          <a:p>
            <a:pPr lvl="0" rtl="0">
              <a:spcBef>
                <a:spcPts val="0"/>
              </a:spcBef>
              <a:buNone/>
            </a:pPr>
            <a:r>
              <a:rPr lang="zxx"/>
              <a:t>pDNS = domains == IP,</a:t>
            </a:r>
          </a:p>
        </p:txBody>
      </p:sp>
      <p:sp>
        <p:nvSpPr>
          <p:cNvPr id="418" name="Shape 418"/>
          <p:cNvSpPr/>
          <p:nvPr>
            <p:ph idx="2" type="sldImg"/>
          </p:nvPr>
        </p:nvSpPr>
        <p:spPr>
          <a:xfrm>
            <a:off x="1260175" y="801875"/>
            <a:ext cx="5040000" cy="40095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31" name="Shape 431"/>
        <p:cNvGrpSpPr/>
        <p:nvPr/>
      </p:nvGrpSpPr>
      <p:grpSpPr>
        <a:xfrm>
          <a:off x="0" y="0"/>
          <a:ext cx="0" cy="0"/>
          <a:chOff x="0" y="0"/>
          <a:chExt cx="0" cy="0"/>
        </a:xfrm>
      </p:grpSpPr>
      <p:sp>
        <p:nvSpPr>
          <p:cNvPr id="432" name="Shape 432"/>
          <p:cNvSpPr txBox="1"/>
          <p:nvPr>
            <p:ph idx="1" type="body"/>
          </p:nvPr>
        </p:nvSpPr>
        <p:spPr>
          <a:xfrm>
            <a:off x="755950" y="5078600"/>
            <a:ext cx="6047700" cy="4811400"/>
          </a:xfrm>
          <a:prstGeom prst="rect">
            <a:avLst/>
          </a:prstGeom>
          <a:noFill/>
          <a:ln>
            <a:noFill/>
          </a:ln>
        </p:spPr>
        <p:txBody>
          <a:bodyPr anchorCtr="0" anchor="ctr" bIns="91425" lIns="91425" rIns="91425" tIns="91425">
            <a:noAutofit/>
          </a:bodyPr>
          <a:lstStyle/>
          <a:p>
            <a:pPr lvl="0" rtl="0">
              <a:spcBef>
                <a:spcPts val="0"/>
              </a:spcBef>
              <a:buNone/>
            </a:pPr>
            <a:r>
              <a:rPr lang="zxx"/>
              <a:t>Useful to find executables that have been compiled and then were uploaded to VT (subspan).  Sources is a way to refine it to a single source or multiple source.  Can be combined with other tags to really refine the search to defied scenarios.</a:t>
            </a:r>
          </a:p>
        </p:txBody>
      </p:sp>
      <p:sp>
        <p:nvSpPr>
          <p:cNvPr id="433" name="Shape 433"/>
          <p:cNvSpPr/>
          <p:nvPr>
            <p:ph idx="2" type="sldImg"/>
          </p:nvPr>
        </p:nvSpPr>
        <p:spPr>
          <a:xfrm>
            <a:off x="1260175" y="801875"/>
            <a:ext cx="5040000" cy="40095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42" name="Shape 442"/>
        <p:cNvGrpSpPr/>
        <p:nvPr/>
      </p:nvGrpSpPr>
      <p:grpSpPr>
        <a:xfrm>
          <a:off x="0" y="0"/>
          <a:ext cx="0" cy="0"/>
          <a:chOff x="0" y="0"/>
          <a:chExt cx="0" cy="0"/>
        </a:xfrm>
      </p:grpSpPr>
      <p:sp>
        <p:nvSpPr>
          <p:cNvPr id="443" name="Shape 443"/>
          <p:cNvSpPr txBox="1"/>
          <p:nvPr>
            <p:ph idx="1" type="body"/>
          </p:nvPr>
        </p:nvSpPr>
        <p:spPr>
          <a:xfrm>
            <a:off x="755950" y="5078600"/>
            <a:ext cx="6047700" cy="4811400"/>
          </a:xfrm>
          <a:prstGeom prst="rect">
            <a:avLst/>
          </a:prstGeom>
          <a:noFill/>
          <a:ln>
            <a:noFill/>
          </a:ln>
        </p:spPr>
        <p:txBody>
          <a:bodyPr anchorCtr="0" anchor="ctr" bIns="91425" lIns="91425" rIns="91425" tIns="91425">
            <a:noAutofit/>
          </a:bodyPr>
          <a:lstStyle/>
          <a:p>
            <a:pPr lvl="0" rtl="0">
              <a:spcBef>
                <a:spcPts val="0"/>
              </a:spcBef>
              <a:buNone/>
            </a:pPr>
            <a:r>
              <a:rPr lang="zxx"/>
              <a:t>tag:attachment returns files seen as an attachment or file in spam emails.  tag:zip is useful for defining zip bundles.</a:t>
            </a:r>
          </a:p>
        </p:txBody>
      </p:sp>
      <p:sp>
        <p:nvSpPr>
          <p:cNvPr id="444" name="Shape 444"/>
          <p:cNvSpPr/>
          <p:nvPr>
            <p:ph idx="2" type="sldImg"/>
          </p:nvPr>
        </p:nvSpPr>
        <p:spPr>
          <a:xfrm>
            <a:off x="1260175" y="801875"/>
            <a:ext cx="5040000" cy="40095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53" name="Shape 453"/>
        <p:cNvGrpSpPr/>
        <p:nvPr/>
      </p:nvGrpSpPr>
      <p:grpSpPr>
        <a:xfrm>
          <a:off x="0" y="0"/>
          <a:ext cx="0" cy="0"/>
          <a:chOff x="0" y="0"/>
          <a:chExt cx="0" cy="0"/>
        </a:xfrm>
      </p:grpSpPr>
      <p:sp>
        <p:nvSpPr>
          <p:cNvPr id="454" name="Shape 454"/>
          <p:cNvSpPr txBox="1"/>
          <p:nvPr>
            <p:ph idx="1" type="body"/>
          </p:nvPr>
        </p:nvSpPr>
        <p:spPr>
          <a:xfrm>
            <a:off x="755950" y="5078600"/>
            <a:ext cx="6047700" cy="4811400"/>
          </a:xfrm>
          <a:prstGeom prst="rect">
            <a:avLst/>
          </a:prstGeom>
          <a:noFill/>
          <a:ln>
            <a:noFill/>
          </a:ln>
        </p:spPr>
        <p:txBody>
          <a:bodyPr anchorCtr="0" anchor="ctr" bIns="91425" lIns="91425" rIns="91425" tIns="91425">
            <a:noAutofit/>
          </a:bodyPr>
          <a:lstStyle/>
          <a:p>
            <a:pPr lvl="0" rtl="0">
              <a:spcBef>
                <a:spcPts val="0"/>
              </a:spcBef>
              <a:buNone/>
            </a:pPr>
            <a:r>
              <a:t/>
            </a:r>
            <a:endParaRPr/>
          </a:p>
          <a:p>
            <a:pPr lvl="0" rtl="0">
              <a:spcBef>
                <a:spcPts val="0"/>
              </a:spcBef>
              <a:buNone/>
            </a:pPr>
            <a:r>
              <a:rPr lang="zxx"/>
              <a:t>VirusTotal's Public API lets you upload and scan files, submit and scan URLs, access finished scan reports and make automatic comments on URLs and samples without the need of using the HTML website interface. In other words, it allows you to build simple scripts to access the information generated by VirusTotal.</a:t>
            </a:r>
          </a:p>
          <a:p>
            <a:pPr lvl="0" rtl="0">
              <a:spcBef>
                <a:spcPts val="0"/>
              </a:spcBef>
              <a:buClr>
                <a:schemeClr val="dk1"/>
              </a:buClr>
              <a:buFont typeface="Arial"/>
              <a:buNone/>
            </a:pPr>
            <a:r>
              <a:t/>
            </a:r>
            <a:endParaRPr/>
          </a:p>
          <a:p>
            <a:pPr lvl="0" rtl="0">
              <a:spcBef>
                <a:spcPts val="0"/>
              </a:spcBef>
              <a:buNone/>
            </a:pPr>
            <a:r>
              <a:rPr lang="zxx"/>
              <a:t>The chosen format for the API is HTTP POST requests with JSON object responses and it is limited to at most 4 requests of any nature in any given 1 minute time frame.</a:t>
            </a:r>
          </a:p>
          <a:p>
            <a:pPr lvl="0" rtl="0">
              <a:spcBef>
                <a:spcPts val="0"/>
              </a:spcBef>
              <a:buNone/>
            </a:pPr>
            <a:r>
              <a:t/>
            </a:r>
            <a:endParaRPr/>
          </a:p>
          <a:p>
            <a:pPr lvl="0" rtl="0">
              <a:spcBef>
                <a:spcPts val="0"/>
              </a:spcBef>
              <a:buNone/>
            </a:pPr>
            <a:r>
              <a:rPr lang="zxx"/>
              <a:t>Before you start reinventing the wheel … there are a plethora of scripts readily available</a:t>
            </a:r>
          </a:p>
        </p:txBody>
      </p:sp>
      <p:sp>
        <p:nvSpPr>
          <p:cNvPr id="455" name="Shape 455"/>
          <p:cNvSpPr/>
          <p:nvPr>
            <p:ph idx="2" type="sldImg"/>
          </p:nvPr>
        </p:nvSpPr>
        <p:spPr>
          <a:xfrm>
            <a:off x="1260175" y="801875"/>
            <a:ext cx="5040000" cy="40095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61" name="Shape 461"/>
        <p:cNvGrpSpPr/>
        <p:nvPr/>
      </p:nvGrpSpPr>
      <p:grpSpPr>
        <a:xfrm>
          <a:off x="0" y="0"/>
          <a:ext cx="0" cy="0"/>
          <a:chOff x="0" y="0"/>
          <a:chExt cx="0" cy="0"/>
        </a:xfrm>
      </p:grpSpPr>
      <p:sp>
        <p:nvSpPr>
          <p:cNvPr id="462" name="Shape 462"/>
          <p:cNvSpPr txBox="1"/>
          <p:nvPr>
            <p:ph idx="1" type="body"/>
          </p:nvPr>
        </p:nvSpPr>
        <p:spPr>
          <a:xfrm>
            <a:off x="755950" y="5078600"/>
            <a:ext cx="6047700" cy="4811400"/>
          </a:xfrm>
          <a:prstGeom prst="rect">
            <a:avLst/>
          </a:prstGeom>
          <a:noFill/>
          <a:ln>
            <a:noFill/>
          </a:ln>
        </p:spPr>
        <p:txBody>
          <a:bodyPr anchorCtr="0" anchor="ctr" bIns="91425" lIns="91425" rIns="91425" tIns="91425">
            <a:noAutofit/>
          </a:bodyPr>
          <a:lstStyle/>
          <a:p>
            <a:pPr lvl="0" rtl="0">
              <a:spcBef>
                <a:spcPts val="0"/>
              </a:spcBef>
              <a:buNone/>
            </a:pPr>
            <a:r>
              <a:rPr lang="zxx"/>
              <a:t>This example shows us gathering a batch of E-Mail files that are known by 10+ and labeled Locky by TrendMicro if it can be searched for it can be automated.  Private key + vt intelligence = win</a:t>
            </a:r>
          </a:p>
        </p:txBody>
      </p:sp>
      <p:sp>
        <p:nvSpPr>
          <p:cNvPr id="463" name="Shape 463"/>
          <p:cNvSpPr/>
          <p:nvPr>
            <p:ph idx="2" type="sldImg"/>
          </p:nvPr>
        </p:nvSpPr>
        <p:spPr>
          <a:xfrm>
            <a:off x="1260175" y="801875"/>
            <a:ext cx="5040000" cy="40095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69" name="Shape 469"/>
        <p:cNvGrpSpPr/>
        <p:nvPr/>
      </p:nvGrpSpPr>
      <p:grpSpPr>
        <a:xfrm>
          <a:off x="0" y="0"/>
          <a:ext cx="0" cy="0"/>
          <a:chOff x="0" y="0"/>
          <a:chExt cx="0" cy="0"/>
        </a:xfrm>
      </p:grpSpPr>
      <p:sp>
        <p:nvSpPr>
          <p:cNvPr id="470" name="Shape 470"/>
          <p:cNvSpPr txBox="1"/>
          <p:nvPr>
            <p:ph idx="1" type="body"/>
          </p:nvPr>
        </p:nvSpPr>
        <p:spPr>
          <a:xfrm>
            <a:off x="755950" y="5078600"/>
            <a:ext cx="6047700" cy="4811400"/>
          </a:xfrm>
          <a:prstGeom prst="rect">
            <a:avLst/>
          </a:prstGeom>
          <a:noFill/>
          <a:ln>
            <a:noFill/>
          </a:ln>
        </p:spPr>
        <p:txBody>
          <a:bodyPr anchorCtr="0" anchor="ctr" bIns="91425" lIns="91425" rIns="91425" tIns="91425">
            <a:noAutofit/>
          </a:bodyPr>
          <a:lstStyle/>
          <a:p>
            <a:pPr lvl="0" rtl="0">
              <a:spcBef>
                <a:spcPts val="0"/>
              </a:spcBef>
              <a:buNone/>
            </a:pPr>
            <a:r>
              <a:t/>
            </a:r>
            <a:endParaRPr/>
          </a:p>
        </p:txBody>
      </p:sp>
      <p:sp>
        <p:nvSpPr>
          <p:cNvPr id="471" name="Shape 471"/>
          <p:cNvSpPr/>
          <p:nvPr>
            <p:ph idx="2" type="sldImg"/>
          </p:nvPr>
        </p:nvSpPr>
        <p:spPr>
          <a:xfrm>
            <a:off x="1260175" y="801875"/>
            <a:ext cx="5040000" cy="40095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6" name="Shape 86"/>
        <p:cNvGrpSpPr/>
        <p:nvPr/>
      </p:nvGrpSpPr>
      <p:grpSpPr>
        <a:xfrm>
          <a:off x="0" y="0"/>
          <a:ext cx="0" cy="0"/>
          <a:chOff x="0" y="0"/>
          <a:chExt cx="0" cy="0"/>
        </a:xfrm>
      </p:grpSpPr>
      <p:sp>
        <p:nvSpPr>
          <p:cNvPr id="87" name="Shape 87"/>
          <p:cNvSpPr txBox="1"/>
          <p:nvPr>
            <p:ph idx="1" type="body"/>
          </p:nvPr>
        </p:nvSpPr>
        <p:spPr>
          <a:xfrm>
            <a:off x="755950" y="5078600"/>
            <a:ext cx="6047724" cy="48113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88" name="Shape 88"/>
          <p:cNvSpPr/>
          <p:nvPr>
            <p:ph idx="2" type="sldImg"/>
          </p:nvPr>
        </p:nvSpPr>
        <p:spPr>
          <a:xfrm>
            <a:off x="1260175" y="801875"/>
            <a:ext cx="5040024" cy="4009425"/>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3" name="Shape 93"/>
        <p:cNvGrpSpPr/>
        <p:nvPr/>
      </p:nvGrpSpPr>
      <p:grpSpPr>
        <a:xfrm>
          <a:off x="0" y="0"/>
          <a:ext cx="0" cy="0"/>
          <a:chOff x="0" y="0"/>
          <a:chExt cx="0" cy="0"/>
        </a:xfrm>
      </p:grpSpPr>
      <p:sp>
        <p:nvSpPr>
          <p:cNvPr id="94" name="Shape 94"/>
          <p:cNvSpPr txBox="1"/>
          <p:nvPr>
            <p:ph idx="1" type="body"/>
          </p:nvPr>
        </p:nvSpPr>
        <p:spPr>
          <a:xfrm>
            <a:off x="755950" y="5078600"/>
            <a:ext cx="6047724" cy="48113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95" name="Shape 95"/>
          <p:cNvSpPr/>
          <p:nvPr>
            <p:ph idx="2" type="sldImg"/>
          </p:nvPr>
        </p:nvSpPr>
        <p:spPr>
          <a:xfrm>
            <a:off x="1260175" y="801875"/>
            <a:ext cx="5040024" cy="4009425"/>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9" name="Shape 99"/>
        <p:cNvGrpSpPr/>
        <p:nvPr/>
      </p:nvGrpSpPr>
      <p:grpSpPr>
        <a:xfrm>
          <a:off x="0" y="0"/>
          <a:ext cx="0" cy="0"/>
          <a:chOff x="0" y="0"/>
          <a:chExt cx="0" cy="0"/>
        </a:xfrm>
      </p:grpSpPr>
      <p:sp>
        <p:nvSpPr>
          <p:cNvPr id="100" name="Shape 100"/>
          <p:cNvSpPr txBox="1"/>
          <p:nvPr>
            <p:ph idx="1" type="body"/>
          </p:nvPr>
        </p:nvSpPr>
        <p:spPr>
          <a:xfrm>
            <a:off x="755950" y="5078600"/>
            <a:ext cx="6047699" cy="4811400"/>
          </a:xfrm>
          <a:prstGeom prst="rect">
            <a:avLst/>
          </a:prstGeom>
          <a:noFill/>
          <a:ln>
            <a:noFill/>
          </a:ln>
        </p:spPr>
        <p:txBody>
          <a:bodyPr anchorCtr="0" anchor="ctr" bIns="91425" lIns="91425" rIns="91425" tIns="91425">
            <a:noAutofit/>
          </a:bodyPr>
          <a:lstStyle/>
          <a:p>
            <a:pPr lvl="0" rtl="0">
              <a:spcBef>
                <a:spcPts val="0"/>
              </a:spcBef>
              <a:buNone/>
            </a:pPr>
            <a:r>
              <a:t/>
            </a:r>
            <a:endParaRPr/>
          </a:p>
        </p:txBody>
      </p:sp>
      <p:sp>
        <p:nvSpPr>
          <p:cNvPr id="101" name="Shape 101"/>
          <p:cNvSpPr/>
          <p:nvPr>
            <p:ph idx="2" type="sldImg"/>
          </p:nvPr>
        </p:nvSpPr>
        <p:spPr>
          <a:xfrm>
            <a:off x="1260175" y="801875"/>
            <a:ext cx="5039999" cy="40095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5" name="Shape 105"/>
        <p:cNvGrpSpPr/>
        <p:nvPr/>
      </p:nvGrpSpPr>
      <p:grpSpPr>
        <a:xfrm>
          <a:off x="0" y="0"/>
          <a:ext cx="0" cy="0"/>
          <a:chOff x="0" y="0"/>
          <a:chExt cx="0" cy="0"/>
        </a:xfrm>
      </p:grpSpPr>
      <p:sp>
        <p:nvSpPr>
          <p:cNvPr id="106" name="Shape 106"/>
          <p:cNvSpPr txBox="1"/>
          <p:nvPr>
            <p:ph idx="1" type="body"/>
          </p:nvPr>
        </p:nvSpPr>
        <p:spPr>
          <a:xfrm>
            <a:off x="755950" y="5078600"/>
            <a:ext cx="6047699" cy="4811400"/>
          </a:xfrm>
          <a:prstGeom prst="rect">
            <a:avLst/>
          </a:prstGeom>
          <a:noFill/>
          <a:ln>
            <a:noFill/>
          </a:ln>
        </p:spPr>
        <p:txBody>
          <a:bodyPr anchorCtr="0" anchor="ctr" bIns="91425" lIns="91425" rIns="91425" tIns="91425">
            <a:noAutofit/>
          </a:bodyPr>
          <a:lstStyle/>
          <a:p>
            <a:pPr lvl="0" rtl="0">
              <a:spcBef>
                <a:spcPts val="0"/>
              </a:spcBef>
              <a:buNone/>
            </a:pPr>
            <a:r>
              <a:t/>
            </a:r>
            <a:endParaRPr/>
          </a:p>
        </p:txBody>
      </p:sp>
      <p:sp>
        <p:nvSpPr>
          <p:cNvPr id="107" name="Shape 107"/>
          <p:cNvSpPr/>
          <p:nvPr>
            <p:ph idx="2" type="sldImg"/>
          </p:nvPr>
        </p:nvSpPr>
        <p:spPr>
          <a:xfrm>
            <a:off x="1260175" y="801875"/>
            <a:ext cx="5039999" cy="40095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1" name="Shape 111"/>
        <p:cNvGrpSpPr/>
        <p:nvPr/>
      </p:nvGrpSpPr>
      <p:grpSpPr>
        <a:xfrm>
          <a:off x="0" y="0"/>
          <a:ext cx="0" cy="0"/>
          <a:chOff x="0" y="0"/>
          <a:chExt cx="0" cy="0"/>
        </a:xfrm>
      </p:grpSpPr>
      <p:sp>
        <p:nvSpPr>
          <p:cNvPr id="112" name="Shape 112"/>
          <p:cNvSpPr txBox="1"/>
          <p:nvPr>
            <p:ph idx="1" type="body"/>
          </p:nvPr>
        </p:nvSpPr>
        <p:spPr>
          <a:xfrm>
            <a:off x="755950" y="5078600"/>
            <a:ext cx="6047699" cy="4811400"/>
          </a:xfrm>
          <a:prstGeom prst="rect">
            <a:avLst/>
          </a:prstGeom>
          <a:noFill/>
          <a:ln>
            <a:noFill/>
          </a:ln>
        </p:spPr>
        <p:txBody>
          <a:bodyPr anchorCtr="0" anchor="ctr" bIns="91425" lIns="91425" rIns="91425" tIns="91425">
            <a:noAutofit/>
          </a:bodyPr>
          <a:lstStyle/>
          <a:p>
            <a:pPr lvl="0" rtl="0">
              <a:spcBef>
                <a:spcPts val="0"/>
              </a:spcBef>
              <a:buNone/>
            </a:pPr>
            <a:r>
              <a:rPr lang="zxx"/>
              <a:t>You research to explore their connections.  People with no activity in these tabs == one timers but that’s insufficient for accuracy.  Numerous people also don’t trust, get trusted, make comments or get mentioned that are very active.</a:t>
            </a:r>
          </a:p>
        </p:txBody>
      </p:sp>
      <p:sp>
        <p:nvSpPr>
          <p:cNvPr id="113" name="Shape 113"/>
          <p:cNvSpPr/>
          <p:nvPr>
            <p:ph idx="2" type="sldImg"/>
          </p:nvPr>
        </p:nvSpPr>
        <p:spPr>
          <a:xfrm>
            <a:off x="1260175" y="801875"/>
            <a:ext cx="5039999" cy="40095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0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0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0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0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0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0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obj">
  <p:cSld name="Title, Content">
    <p:spTree>
      <p:nvGrpSpPr>
        <p:cNvPr id="8" name="Shape 8"/>
        <p:cNvGrpSpPr/>
        <p:nvPr/>
      </p:nvGrpSpPr>
      <p:grpSpPr>
        <a:xfrm>
          <a:off x="0" y="0"/>
          <a:ext cx="0" cy="0"/>
          <a:chOff x="0" y="0"/>
          <a:chExt cx="0" cy="0"/>
        </a:xfrm>
      </p:grpSpPr>
      <p:sp>
        <p:nvSpPr>
          <p:cNvPr id="9" name="Shape 9"/>
          <p:cNvSpPr txBox="1"/>
          <p:nvPr>
            <p:ph idx="1" type="body"/>
          </p:nvPr>
        </p:nvSpPr>
        <p:spPr>
          <a:xfrm>
            <a:off x="374150" y="1823350"/>
            <a:ext cx="9347100" cy="4384799"/>
          </a:xfrm>
          <a:prstGeom prst="rect">
            <a:avLst/>
          </a:prstGeom>
          <a:noFill/>
          <a:ln>
            <a:noFill/>
          </a:ln>
        </p:spPr>
        <p:txBody>
          <a:bodyPr anchorCtr="0" anchor="t" bIns="91425" lIns="91425" rIns="91425" tIns="91425"/>
          <a:lstStyle>
            <a:lvl1pPr indent="0" lvl="0" marL="0" marR="0" rtl="0" algn="l">
              <a:spcBef>
                <a:spcPts val="0"/>
              </a:spcBef>
              <a:buNone/>
              <a:defRPr b="0" i="0" sz="1800" u="none" cap="none" strike="noStrike"/>
            </a:lvl1pPr>
            <a:lvl2pPr indent="0" lvl="1" marL="457200" marR="0" rtl="0" algn="l">
              <a:spcBef>
                <a:spcPts val="0"/>
              </a:spcBef>
              <a:buNone/>
              <a:defRPr b="0" i="0" sz="1800" u="none" cap="none" strike="noStrike"/>
            </a:lvl2pPr>
            <a:lvl3pPr indent="0" lvl="2" marL="914400" marR="0" rtl="0" algn="l">
              <a:spcBef>
                <a:spcPts val="0"/>
              </a:spcBef>
              <a:buNone/>
              <a:defRPr b="0" i="0" sz="1800" u="none" cap="none" strike="noStrike"/>
            </a:lvl3pPr>
            <a:lvl4pPr indent="0" lvl="3" marL="1371600" marR="0" rtl="0" algn="l">
              <a:spcBef>
                <a:spcPts val="0"/>
              </a:spcBef>
              <a:buNone/>
              <a:defRPr b="0" i="0" sz="1800" u="none" cap="none" strike="noStrike"/>
            </a:lvl4pPr>
            <a:lvl5pPr indent="0" lvl="4" marL="1828800" marR="0" rtl="0" algn="l">
              <a:spcBef>
                <a:spcPts val="0"/>
              </a:spcBef>
              <a:buNone/>
              <a:defRPr b="0" i="0" sz="1800" u="none" cap="none" strike="noStrike"/>
            </a:lvl5pPr>
            <a:lvl6pPr indent="0" lvl="5" marL="2286000" marR="0" rtl="0" algn="l">
              <a:spcBef>
                <a:spcPts val="0"/>
              </a:spcBef>
              <a:buNone/>
              <a:defRPr b="0" i="0" sz="1800" u="none" cap="none" strike="noStrike"/>
            </a:lvl6pPr>
            <a:lvl7pPr indent="0" lvl="6" marL="2743200" marR="0" rtl="0" algn="l">
              <a:spcBef>
                <a:spcPts val="0"/>
              </a:spcBef>
              <a:buNone/>
              <a:defRPr b="0" i="0" sz="1800" u="none" cap="none" strike="noStrike"/>
            </a:lvl7pPr>
            <a:lvl8pPr indent="0" lvl="7" marL="3200400" marR="0" rtl="0" algn="l">
              <a:spcBef>
                <a:spcPts val="0"/>
              </a:spcBef>
              <a:buNone/>
              <a:defRPr b="0" i="0" sz="1800" u="none" cap="none" strike="noStrike"/>
            </a:lvl8pPr>
            <a:lvl9pPr indent="0" lvl="8" marL="3657600" marR="0" rtl="0" algn="l">
              <a:spcBef>
                <a:spcPts val="0"/>
              </a:spcBef>
              <a:buNone/>
              <a:defRPr b="0" i="0" sz="1800" u="none" cap="none" strike="noStrike"/>
            </a:lvl9pPr>
          </a:lstStyle>
          <a:p/>
        </p:txBody>
      </p:sp>
      <p:pic>
        <p:nvPicPr>
          <p:cNvPr id="10" name="Shape 10"/>
          <p:cNvPicPr preferRelativeResize="0"/>
          <p:nvPr/>
        </p:nvPicPr>
        <p:blipFill>
          <a:blip r:embed="rId2">
            <a:alphaModFix/>
          </a:blip>
          <a:stretch>
            <a:fillRect/>
          </a:stretch>
        </p:blipFill>
        <p:spPr>
          <a:xfrm>
            <a:off x="7603350" y="7020400"/>
            <a:ext cx="2408250" cy="329699"/>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objOverTx">
  <p:cSld name="Title, Content over Content">
    <p:spTree>
      <p:nvGrpSpPr>
        <p:cNvPr id="42" name="Shape 42"/>
        <p:cNvGrpSpPr/>
        <p:nvPr/>
      </p:nvGrpSpPr>
      <p:grpSpPr>
        <a:xfrm>
          <a:off x="0" y="0"/>
          <a:ext cx="0" cy="0"/>
          <a:chOff x="0" y="0"/>
          <a:chExt cx="0" cy="0"/>
        </a:xfrm>
      </p:grpSpPr>
      <p:sp>
        <p:nvSpPr>
          <p:cNvPr id="43" name="Shape 43"/>
          <p:cNvSpPr txBox="1"/>
          <p:nvPr>
            <p:ph type="title"/>
          </p:nvPr>
        </p:nvSpPr>
        <p:spPr>
          <a:xfrm>
            <a:off x="-6273625" y="6210044"/>
            <a:ext cx="9071700" cy="1262100"/>
          </a:xfrm>
          <a:prstGeom prst="rect">
            <a:avLst/>
          </a:prstGeom>
          <a:noFill/>
          <a:ln>
            <a:noFill/>
          </a:ln>
        </p:spPr>
        <p:txBody>
          <a:bodyPr anchorCtr="0" anchor="ctr" bIns="91425" lIns="91425" rIns="91425" tIns="91425"/>
          <a:lstStyle>
            <a:lvl1pPr indent="0" lvl="0" marL="0" marR="0" rtl="0" algn="l">
              <a:spcBef>
                <a:spcPts val="0"/>
              </a:spcBef>
              <a:buNone/>
              <a:defRPr b="0" i="0" sz="1800" u="none" cap="none" strike="noStrike"/>
            </a:lvl1pPr>
            <a:lvl2pPr indent="0" lvl="1" marL="0" marR="0" rtl="0" algn="l">
              <a:spcBef>
                <a:spcPts val="0"/>
              </a:spcBef>
              <a:buNone/>
              <a:defRPr b="0" i="0" sz="1800" u="none" cap="none" strike="noStrike"/>
            </a:lvl2pPr>
            <a:lvl3pPr indent="0" lvl="2" marL="0" marR="0" rtl="0" algn="l">
              <a:spcBef>
                <a:spcPts val="0"/>
              </a:spcBef>
              <a:buNone/>
              <a:defRPr b="0" i="0" sz="1800" u="none" cap="none" strike="noStrike"/>
            </a:lvl3pPr>
            <a:lvl4pPr indent="0" lvl="3" marL="0" marR="0" rtl="0" algn="l">
              <a:spcBef>
                <a:spcPts val="0"/>
              </a:spcBef>
              <a:buNone/>
              <a:defRPr b="0" i="0" sz="1800" u="none" cap="none" strike="noStrike"/>
            </a:lvl4pPr>
            <a:lvl5pPr indent="0" lvl="4" marL="0" marR="0" rtl="0" algn="l">
              <a:spcBef>
                <a:spcPts val="0"/>
              </a:spcBef>
              <a:buNone/>
              <a:defRPr b="0" i="0" sz="1800" u="none" cap="none" strike="noStrike"/>
            </a:lvl5pPr>
            <a:lvl6pPr indent="0" lvl="5" marL="0" marR="0" rtl="0" algn="l">
              <a:spcBef>
                <a:spcPts val="0"/>
              </a:spcBef>
              <a:buNone/>
              <a:defRPr b="0" i="0" sz="1800" u="none" cap="none" strike="noStrike"/>
            </a:lvl6pPr>
            <a:lvl7pPr indent="0" lvl="6" marL="0" marR="0" rtl="0" algn="l">
              <a:spcBef>
                <a:spcPts val="0"/>
              </a:spcBef>
              <a:buNone/>
              <a:defRPr b="0" i="0" sz="1800" u="none" cap="none" strike="noStrike"/>
            </a:lvl7pPr>
            <a:lvl8pPr indent="0" lvl="7" marL="0" marR="0" rtl="0" algn="l">
              <a:spcBef>
                <a:spcPts val="0"/>
              </a:spcBef>
              <a:buNone/>
              <a:defRPr b="0" i="0" sz="1800" u="none" cap="none" strike="noStrike"/>
            </a:lvl8pPr>
            <a:lvl9pPr indent="0" lvl="8" marL="0" marR="0" rtl="0" algn="l">
              <a:spcBef>
                <a:spcPts val="0"/>
              </a:spcBef>
              <a:buNone/>
              <a:defRPr b="0" i="0" sz="1800" u="none" cap="none" strike="noStrike"/>
            </a:lvl9pPr>
          </a:lstStyle>
          <a:p/>
        </p:txBody>
      </p:sp>
      <p:sp>
        <p:nvSpPr>
          <p:cNvPr id="44" name="Shape 44"/>
          <p:cNvSpPr txBox="1"/>
          <p:nvPr>
            <p:ph idx="1" type="body"/>
          </p:nvPr>
        </p:nvSpPr>
        <p:spPr>
          <a:xfrm>
            <a:off x="504000" y="1769040"/>
            <a:ext cx="9071640" cy="2091240"/>
          </a:xfrm>
          <a:prstGeom prst="rect">
            <a:avLst/>
          </a:prstGeom>
          <a:noFill/>
          <a:ln>
            <a:noFill/>
          </a:ln>
        </p:spPr>
        <p:txBody>
          <a:bodyPr anchorCtr="0" anchor="t" bIns="91425" lIns="91425" rIns="91425" tIns="91425"/>
          <a:lstStyle>
            <a:lvl1pPr indent="0" lvl="0" marL="0" marR="0" rtl="0" algn="l">
              <a:spcBef>
                <a:spcPts val="0"/>
              </a:spcBef>
              <a:buNone/>
              <a:defRPr b="0" i="0" sz="1800" u="none" cap="none" strike="noStrike"/>
            </a:lvl1pPr>
            <a:lvl2pPr indent="0" lvl="1" marL="457200" marR="0" rtl="0" algn="l">
              <a:spcBef>
                <a:spcPts val="0"/>
              </a:spcBef>
              <a:buNone/>
              <a:defRPr b="0" i="0" sz="1800" u="none" cap="none" strike="noStrike"/>
            </a:lvl2pPr>
            <a:lvl3pPr indent="0" lvl="2" marL="914400" marR="0" rtl="0" algn="l">
              <a:spcBef>
                <a:spcPts val="0"/>
              </a:spcBef>
              <a:buNone/>
              <a:defRPr b="0" i="0" sz="1800" u="none" cap="none" strike="noStrike"/>
            </a:lvl3pPr>
            <a:lvl4pPr indent="0" lvl="3" marL="1371600" marR="0" rtl="0" algn="l">
              <a:spcBef>
                <a:spcPts val="0"/>
              </a:spcBef>
              <a:buNone/>
              <a:defRPr b="0" i="0" sz="1800" u="none" cap="none" strike="noStrike"/>
            </a:lvl4pPr>
            <a:lvl5pPr indent="0" lvl="4" marL="1828800" marR="0" rtl="0" algn="l">
              <a:spcBef>
                <a:spcPts val="0"/>
              </a:spcBef>
              <a:buNone/>
              <a:defRPr b="0" i="0" sz="1800" u="none" cap="none" strike="noStrike"/>
            </a:lvl5pPr>
            <a:lvl6pPr indent="0" lvl="5" marL="2286000" marR="0" rtl="0" algn="l">
              <a:spcBef>
                <a:spcPts val="0"/>
              </a:spcBef>
              <a:buNone/>
              <a:defRPr b="0" i="0" sz="1800" u="none" cap="none" strike="noStrike"/>
            </a:lvl6pPr>
            <a:lvl7pPr indent="0" lvl="6" marL="2743200" marR="0" rtl="0" algn="l">
              <a:spcBef>
                <a:spcPts val="0"/>
              </a:spcBef>
              <a:buNone/>
              <a:defRPr b="0" i="0" sz="1800" u="none" cap="none" strike="noStrike"/>
            </a:lvl7pPr>
            <a:lvl8pPr indent="0" lvl="7" marL="3200400" marR="0" rtl="0" algn="l">
              <a:spcBef>
                <a:spcPts val="0"/>
              </a:spcBef>
              <a:buNone/>
              <a:defRPr b="0" i="0" sz="1800" u="none" cap="none" strike="noStrike"/>
            </a:lvl8pPr>
            <a:lvl9pPr indent="0" lvl="8" marL="3657600" marR="0" rtl="0" algn="l">
              <a:spcBef>
                <a:spcPts val="0"/>
              </a:spcBef>
              <a:buNone/>
              <a:defRPr b="0" i="0" sz="1800" u="none" cap="none" strike="noStrike"/>
            </a:lvl9pPr>
          </a:lstStyle>
          <a:p/>
        </p:txBody>
      </p:sp>
      <p:sp>
        <p:nvSpPr>
          <p:cNvPr id="45" name="Shape 45"/>
          <p:cNvSpPr txBox="1"/>
          <p:nvPr>
            <p:ph idx="2" type="body"/>
          </p:nvPr>
        </p:nvSpPr>
        <p:spPr>
          <a:xfrm>
            <a:off x="504000" y="4059360"/>
            <a:ext cx="9071640" cy="2091240"/>
          </a:xfrm>
          <a:prstGeom prst="rect">
            <a:avLst/>
          </a:prstGeom>
          <a:noFill/>
          <a:ln>
            <a:noFill/>
          </a:ln>
        </p:spPr>
        <p:txBody>
          <a:bodyPr anchorCtr="0" anchor="t" bIns="91425" lIns="91425" rIns="91425" tIns="91425"/>
          <a:lstStyle>
            <a:lvl1pPr indent="0" lvl="0" marL="0" marR="0" rtl="0" algn="l">
              <a:spcBef>
                <a:spcPts val="0"/>
              </a:spcBef>
              <a:buNone/>
              <a:defRPr b="0" i="0" sz="1800" u="none" cap="none" strike="noStrike"/>
            </a:lvl1pPr>
            <a:lvl2pPr indent="0" lvl="1" marL="457200" marR="0" rtl="0" algn="l">
              <a:spcBef>
                <a:spcPts val="0"/>
              </a:spcBef>
              <a:buNone/>
              <a:defRPr b="0" i="0" sz="1800" u="none" cap="none" strike="noStrike"/>
            </a:lvl2pPr>
            <a:lvl3pPr indent="0" lvl="2" marL="914400" marR="0" rtl="0" algn="l">
              <a:spcBef>
                <a:spcPts val="0"/>
              </a:spcBef>
              <a:buNone/>
              <a:defRPr b="0" i="0" sz="1800" u="none" cap="none" strike="noStrike"/>
            </a:lvl3pPr>
            <a:lvl4pPr indent="0" lvl="3" marL="1371600" marR="0" rtl="0" algn="l">
              <a:spcBef>
                <a:spcPts val="0"/>
              </a:spcBef>
              <a:buNone/>
              <a:defRPr b="0" i="0" sz="1800" u="none" cap="none" strike="noStrike"/>
            </a:lvl4pPr>
            <a:lvl5pPr indent="0" lvl="4" marL="1828800" marR="0" rtl="0" algn="l">
              <a:spcBef>
                <a:spcPts val="0"/>
              </a:spcBef>
              <a:buNone/>
              <a:defRPr b="0" i="0" sz="1800" u="none" cap="none" strike="noStrike"/>
            </a:lvl5pPr>
            <a:lvl6pPr indent="0" lvl="5" marL="2286000" marR="0" rtl="0" algn="l">
              <a:spcBef>
                <a:spcPts val="0"/>
              </a:spcBef>
              <a:buNone/>
              <a:defRPr b="0" i="0" sz="1800" u="none" cap="none" strike="noStrike"/>
            </a:lvl6pPr>
            <a:lvl7pPr indent="0" lvl="6" marL="2743200" marR="0" rtl="0" algn="l">
              <a:spcBef>
                <a:spcPts val="0"/>
              </a:spcBef>
              <a:buNone/>
              <a:defRPr b="0" i="0" sz="1800" u="none" cap="none" strike="noStrike"/>
            </a:lvl7pPr>
            <a:lvl8pPr indent="0" lvl="7" marL="3200400" marR="0" rtl="0" algn="l">
              <a:spcBef>
                <a:spcPts val="0"/>
              </a:spcBef>
              <a:buNone/>
              <a:defRPr b="0" i="0" sz="1800" u="none" cap="none" strike="noStrike"/>
            </a:lvl8pPr>
            <a:lvl9pPr indent="0" lvl="8" marL="3657600" marR="0" rtl="0" algn="l">
              <a:spcBef>
                <a:spcPts val="0"/>
              </a:spcBef>
              <a:buNone/>
              <a:defRPr b="0" i="0" sz="1800" u="none" cap="none" strike="noStrike"/>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fourObj">
  <p:cSld name="Title, 4 Content">
    <p:spTree>
      <p:nvGrpSpPr>
        <p:cNvPr id="46" name="Shape 46"/>
        <p:cNvGrpSpPr/>
        <p:nvPr/>
      </p:nvGrpSpPr>
      <p:grpSpPr>
        <a:xfrm>
          <a:off x="0" y="0"/>
          <a:ext cx="0" cy="0"/>
          <a:chOff x="0" y="0"/>
          <a:chExt cx="0" cy="0"/>
        </a:xfrm>
      </p:grpSpPr>
      <p:sp>
        <p:nvSpPr>
          <p:cNvPr id="47" name="Shape 47"/>
          <p:cNvSpPr txBox="1"/>
          <p:nvPr>
            <p:ph type="title"/>
          </p:nvPr>
        </p:nvSpPr>
        <p:spPr>
          <a:xfrm>
            <a:off x="-6273625" y="6210044"/>
            <a:ext cx="9071700" cy="1262100"/>
          </a:xfrm>
          <a:prstGeom prst="rect">
            <a:avLst/>
          </a:prstGeom>
          <a:noFill/>
          <a:ln>
            <a:noFill/>
          </a:ln>
        </p:spPr>
        <p:txBody>
          <a:bodyPr anchorCtr="0" anchor="ctr" bIns="91425" lIns="91425" rIns="91425" tIns="91425"/>
          <a:lstStyle>
            <a:lvl1pPr indent="0" lvl="0" marL="0" marR="0" rtl="0" algn="l">
              <a:spcBef>
                <a:spcPts val="0"/>
              </a:spcBef>
              <a:buNone/>
              <a:defRPr b="0" i="0" sz="1800" u="none" cap="none" strike="noStrike"/>
            </a:lvl1pPr>
            <a:lvl2pPr indent="0" lvl="1" marL="0" marR="0" rtl="0" algn="l">
              <a:spcBef>
                <a:spcPts val="0"/>
              </a:spcBef>
              <a:buNone/>
              <a:defRPr b="0" i="0" sz="1800" u="none" cap="none" strike="noStrike"/>
            </a:lvl2pPr>
            <a:lvl3pPr indent="0" lvl="2" marL="0" marR="0" rtl="0" algn="l">
              <a:spcBef>
                <a:spcPts val="0"/>
              </a:spcBef>
              <a:buNone/>
              <a:defRPr b="0" i="0" sz="1800" u="none" cap="none" strike="noStrike"/>
            </a:lvl3pPr>
            <a:lvl4pPr indent="0" lvl="3" marL="0" marR="0" rtl="0" algn="l">
              <a:spcBef>
                <a:spcPts val="0"/>
              </a:spcBef>
              <a:buNone/>
              <a:defRPr b="0" i="0" sz="1800" u="none" cap="none" strike="noStrike"/>
            </a:lvl4pPr>
            <a:lvl5pPr indent="0" lvl="4" marL="0" marR="0" rtl="0" algn="l">
              <a:spcBef>
                <a:spcPts val="0"/>
              </a:spcBef>
              <a:buNone/>
              <a:defRPr b="0" i="0" sz="1800" u="none" cap="none" strike="noStrike"/>
            </a:lvl5pPr>
            <a:lvl6pPr indent="0" lvl="5" marL="0" marR="0" rtl="0" algn="l">
              <a:spcBef>
                <a:spcPts val="0"/>
              </a:spcBef>
              <a:buNone/>
              <a:defRPr b="0" i="0" sz="1800" u="none" cap="none" strike="noStrike"/>
            </a:lvl6pPr>
            <a:lvl7pPr indent="0" lvl="6" marL="0" marR="0" rtl="0" algn="l">
              <a:spcBef>
                <a:spcPts val="0"/>
              </a:spcBef>
              <a:buNone/>
              <a:defRPr b="0" i="0" sz="1800" u="none" cap="none" strike="noStrike"/>
            </a:lvl7pPr>
            <a:lvl8pPr indent="0" lvl="7" marL="0" marR="0" rtl="0" algn="l">
              <a:spcBef>
                <a:spcPts val="0"/>
              </a:spcBef>
              <a:buNone/>
              <a:defRPr b="0" i="0" sz="1800" u="none" cap="none" strike="noStrike"/>
            </a:lvl8pPr>
            <a:lvl9pPr indent="0" lvl="8" marL="0" marR="0" rtl="0" algn="l">
              <a:spcBef>
                <a:spcPts val="0"/>
              </a:spcBef>
              <a:buNone/>
              <a:defRPr b="0" i="0" sz="1800" u="none" cap="none" strike="noStrike"/>
            </a:lvl9pPr>
          </a:lstStyle>
          <a:p/>
        </p:txBody>
      </p:sp>
      <p:sp>
        <p:nvSpPr>
          <p:cNvPr id="48" name="Shape 48"/>
          <p:cNvSpPr txBox="1"/>
          <p:nvPr>
            <p:ph idx="1" type="body"/>
          </p:nvPr>
        </p:nvSpPr>
        <p:spPr>
          <a:xfrm>
            <a:off x="504000" y="1769040"/>
            <a:ext cx="4426920" cy="2091240"/>
          </a:xfrm>
          <a:prstGeom prst="rect">
            <a:avLst/>
          </a:prstGeom>
          <a:noFill/>
          <a:ln>
            <a:noFill/>
          </a:ln>
        </p:spPr>
        <p:txBody>
          <a:bodyPr anchorCtr="0" anchor="t" bIns="91425" lIns="91425" rIns="91425" tIns="91425"/>
          <a:lstStyle>
            <a:lvl1pPr indent="0" lvl="0" marL="0" marR="0" rtl="0" algn="l">
              <a:spcBef>
                <a:spcPts val="0"/>
              </a:spcBef>
              <a:buNone/>
              <a:defRPr b="0" i="0" sz="1800" u="none" cap="none" strike="noStrike"/>
            </a:lvl1pPr>
            <a:lvl2pPr indent="0" lvl="1" marL="457200" marR="0" rtl="0" algn="l">
              <a:spcBef>
                <a:spcPts val="0"/>
              </a:spcBef>
              <a:buNone/>
              <a:defRPr b="0" i="0" sz="1800" u="none" cap="none" strike="noStrike"/>
            </a:lvl2pPr>
            <a:lvl3pPr indent="0" lvl="2" marL="914400" marR="0" rtl="0" algn="l">
              <a:spcBef>
                <a:spcPts val="0"/>
              </a:spcBef>
              <a:buNone/>
              <a:defRPr b="0" i="0" sz="1800" u="none" cap="none" strike="noStrike"/>
            </a:lvl3pPr>
            <a:lvl4pPr indent="0" lvl="3" marL="1371600" marR="0" rtl="0" algn="l">
              <a:spcBef>
                <a:spcPts val="0"/>
              </a:spcBef>
              <a:buNone/>
              <a:defRPr b="0" i="0" sz="1800" u="none" cap="none" strike="noStrike"/>
            </a:lvl4pPr>
            <a:lvl5pPr indent="0" lvl="4" marL="1828800" marR="0" rtl="0" algn="l">
              <a:spcBef>
                <a:spcPts val="0"/>
              </a:spcBef>
              <a:buNone/>
              <a:defRPr b="0" i="0" sz="1800" u="none" cap="none" strike="noStrike"/>
            </a:lvl5pPr>
            <a:lvl6pPr indent="0" lvl="5" marL="2286000" marR="0" rtl="0" algn="l">
              <a:spcBef>
                <a:spcPts val="0"/>
              </a:spcBef>
              <a:buNone/>
              <a:defRPr b="0" i="0" sz="1800" u="none" cap="none" strike="noStrike"/>
            </a:lvl6pPr>
            <a:lvl7pPr indent="0" lvl="6" marL="2743200" marR="0" rtl="0" algn="l">
              <a:spcBef>
                <a:spcPts val="0"/>
              </a:spcBef>
              <a:buNone/>
              <a:defRPr b="0" i="0" sz="1800" u="none" cap="none" strike="noStrike"/>
            </a:lvl7pPr>
            <a:lvl8pPr indent="0" lvl="7" marL="3200400" marR="0" rtl="0" algn="l">
              <a:spcBef>
                <a:spcPts val="0"/>
              </a:spcBef>
              <a:buNone/>
              <a:defRPr b="0" i="0" sz="1800" u="none" cap="none" strike="noStrike"/>
            </a:lvl8pPr>
            <a:lvl9pPr indent="0" lvl="8" marL="3657600" marR="0" rtl="0" algn="l">
              <a:spcBef>
                <a:spcPts val="0"/>
              </a:spcBef>
              <a:buNone/>
              <a:defRPr b="0" i="0" sz="1800" u="none" cap="none" strike="noStrike"/>
            </a:lvl9pPr>
          </a:lstStyle>
          <a:p/>
        </p:txBody>
      </p:sp>
      <p:sp>
        <p:nvSpPr>
          <p:cNvPr id="49" name="Shape 49"/>
          <p:cNvSpPr txBox="1"/>
          <p:nvPr>
            <p:ph idx="2" type="body"/>
          </p:nvPr>
        </p:nvSpPr>
        <p:spPr>
          <a:xfrm>
            <a:off x="5152680" y="1769040"/>
            <a:ext cx="4426920" cy="2091240"/>
          </a:xfrm>
          <a:prstGeom prst="rect">
            <a:avLst/>
          </a:prstGeom>
          <a:noFill/>
          <a:ln>
            <a:noFill/>
          </a:ln>
        </p:spPr>
        <p:txBody>
          <a:bodyPr anchorCtr="0" anchor="t" bIns="91425" lIns="91425" rIns="91425" tIns="91425"/>
          <a:lstStyle>
            <a:lvl1pPr indent="0" lvl="0" marL="0" marR="0" rtl="0" algn="l">
              <a:spcBef>
                <a:spcPts val="0"/>
              </a:spcBef>
              <a:buNone/>
              <a:defRPr b="0" i="0" sz="1800" u="none" cap="none" strike="noStrike"/>
            </a:lvl1pPr>
            <a:lvl2pPr indent="0" lvl="1" marL="457200" marR="0" rtl="0" algn="l">
              <a:spcBef>
                <a:spcPts val="0"/>
              </a:spcBef>
              <a:buNone/>
              <a:defRPr b="0" i="0" sz="1800" u="none" cap="none" strike="noStrike"/>
            </a:lvl2pPr>
            <a:lvl3pPr indent="0" lvl="2" marL="914400" marR="0" rtl="0" algn="l">
              <a:spcBef>
                <a:spcPts val="0"/>
              </a:spcBef>
              <a:buNone/>
              <a:defRPr b="0" i="0" sz="1800" u="none" cap="none" strike="noStrike"/>
            </a:lvl3pPr>
            <a:lvl4pPr indent="0" lvl="3" marL="1371600" marR="0" rtl="0" algn="l">
              <a:spcBef>
                <a:spcPts val="0"/>
              </a:spcBef>
              <a:buNone/>
              <a:defRPr b="0" i="0" sz="1800" u="none" cap="none" strike="noStrike"/>
            </a:lvl4pPr>
            <a:lvl5pPr indent="0" lvl="4" marL="1828800" marR="0" rtl="0" algn="l">
              <a:spcBef>
                <a:spcPts val="0"/>
              </a:spcBef>
              <a:buNone/>
              <a:defRPr b="0" i="0" sz="1800" u="none" cap="none" strike="noStrike"/>
            </a:lvl5pPr>
            <a:lvl6pPr indent="0" lvl="5" marL="2286000" marR="0" rtl="0" algn="l">
              <a:spcBef>
                <a:spcPts val="0"/>
              </a:spcBef>
              <a:buNone/>
              <a:defRPr b="0" i="0" sz="1800" u="none" cap="none" strike="noStrike"/>
            </a:lvl6pPr>
            <a:lvl7pPr indent="0" lvl="6" marL="2743200" marR="0" rtl="0" algn="l">
              <a:spcBef>
                <a:spcPts val="0"/>
              </a:spcBef>
              <a:buNone/>
              <a:defRPr b="0" i="0" sz="1800" u="none" cap="none" strike="noStrike"/>
            </a:lvl7pPr>
            <a:lvl8pPr indent="0" lvl="7" marL="3200400" marR="0" rtl="0" algn="l">
              <a:spcBef>
                <a:spcPts val="0"/>
              </a:spcBef>
              <a:buNone/>
              <a:defRPr b="0" i="0" sz="1800" u="none" cap="none" strike="noStrike"/>
            </a:lvl8pPr>
            <a:lvl9pPr indent="0" lvl="8" marL="3657600" marR="0" rtl="0" algn="l">
              <a:spcBef>
                <a:spcPts val="0"/>
              </a:spcBef>
              <a:buNone/>
              <a:defRPr b="0" i="0" sz="1800" u="none" cap="none" strike="noStrike"/>
            </a:lvl9pPr>
          </a:lstStyle>
          <a:p/>
        </p:txBody>
      </p:sp>
      <p:sp>
        <p:nvSpPr>
          <p:cNvPr id="50" name="Shape 50"/>
          <p:cNvSpPr txBox="1"/>
          <p:nvPr>
            <p:ph idx="3" type="body"/>
          </p:nvPr>
        </p:nvSpPr>
        <p:spPr>
          <a:xfrm>
            <a:off x="5152680" y="4059360"/>
            <a:ext cx="4426920" cy="2091240"/>
          </a:xfrm>
          <a:prstGeom prst="rect">
            <a:avLst/>
          </a:prstGeom>
          <a:noFill/>
          <a:ln>
            <a:noFill/>
          </a:ln>
        </p:spPr>
        <p:txBody>
          <a:bodyPr anchorCtr="0" anchor="t" bIns="91425" lIns="91425" rIns="91425" tIns="91425"/>
          <a:lstStyle>
            <a:lvl1pPr indent="0" lvl="0" marL="0" marR="0" rtl="0" algn="l">
              <a:spcBef>
                <a:spcPts val="0"/>
              </a:spcBef>
              <a:buNone/>
              <a:defRPr b="0" i="0" sz="1800" u="none" cap="none" strike="noStrike"/>
            </a:lvl1pPr>
            <a:lvl2pPr indent="0" lvl="1" marL="457200" marR="0" rtl="0" algn="l">
              <a:spcBef>
                <a:spcPts val="0"/>
              </a:spcBef>
              <a:buNone/>
              <a:defRPr b="0" i="0" sz="1800" u="none" cap="none" strike="noStrike"/>
            </a:lvl2pPr>
            <a:lvl3pPr indent="0" lvl="2" marL="914400" marR="0" rtl="0" algn="l">
              <a:spcBef>
                <a:spcPts val="0"/>
              </a:spcBef>
              <a:buNone/>
              <a:defRPr b="0" i="0" sz="1800" u="none" cap="none" strike="noStrike"/>
            </a:lvl3pPr>
            <a:lvl4pPr indent="0" lvl="3" marL="1371600" marR="0" rtl="0" algn="l">
              <a:spcBef>
                <a:spcPts val="0"/>
              </a:spcBef>
              <a:buNone/>
              <a:defRPr b="0" i="0" sz="1800" u="none" cap="none" strike="noStrike"/>
            </a:lvl4pPr>
            <a:lvl5pPr indent="0" lvl="4" marL="1828800" marR="0" rtl="0" algn="l">
              <a:spcBef>
                <a:spcPts val="0"/>
              </a:spcBef>
              <a:buNone/>
              <a:defRPr b="0" i="0" sz="1800" u="none" cap="none" strike="noStrike"/>
            </a:lvl5pPr>
            <a:lvl6pPr indent="0" lvl="5" marL="2286000" marR="0" rtl="0" algn="l">
              <a:spcBef>
                <a:spcPts val="0"/>
              </a:spcBef>
              <a:buNone/>
              <a:defRPr b="0" i="0" sz="1800" u="none" cap="none" strike="noStrike"/>
            </a:lvl6pPr>
            <a:lvl7pPr indent="0" lvl="6" marL="2743200" marR="0" rtl="0" algn="l">
              <a:spcBef>
                <a:spcPts val="0"/>
              </a:spcBef>
              <a:buNone/>
              <a:defRPr b="0" i="0" sz="1800" u="none" cap="none" strike="noStrike"/>
            </a:lvl7pPr>
            <a:lvl8pPr indent="0" lvl="7" marL="3200400" marR="0" rtl="0" algn="l">
              <a:spcBef>
                <a:spcPts val="0"/>
              </a:spcBef>
              <a:buNone/>
              <a:defRPr b="0" i="0" sz="1800" u="none" cap="none" strike="noStrike"/>
            </a:lvl8pPr>
            <a:lvl9pPr indent="0" lvl="8" marL="3657600" marR="0" rtl="0" algn="l">
              <a:spcBef>
                <a:spcPts val="0"/>
              </a:spcBef>
              <a:buNone/>
              <a:defRPr b="0" i="0" sz="1800" u="none" cap="none" strike="noStrike"/>
            </a:lvl9pPr>
          </a:lstStyle>
          <a:p/>
        </p:txBody>
      </p:sp>
      <p:sp>
        <p:nvSpPr>
          <p:cNvPr id="51" name="Shape 51"/>
          <p:cNvSpPr txBox="1"/>
          <p:nvPr>
            <p:ph idx="4" type="body"/>
          </p:nvPr>
        </p:nvSpPr>
        <p:spPr>
          <a:xfrm>
            <a:off x="504000" y="4059360"/>
            <a:ext cx="4426920" cy="2091240"/>
          </a:xfrm>
          <a:prstGeom prst="rect">
            <a:avLst/>
          </a:prstGeom>
          <a:noFill/>
          <a:ln>
            <a:noFill/>
          </a:ln>
        </p:spPr>
        <p:txBody>
          <a:bodyPr anchorCtr="0" anchor="t" bIns="91425" lIns="91425" rIns="91425" tIns="91425"/>
          <a:lstStyle>
            <a:lvl1pPr indent="0" lvl="0" marL="0" marR="0" rtl="0" algn="l">
              <a:spcBef>
                <a:spcPts val="0"/>
              </a:spcBef>
              <a:buNone/>
              <a:defRPr b="0" i="0" sz="1800" u="none" cap="none" strike="noStrike"/>
            </a:lvl1pPr>
            <a:lvl2pPr indent="0" lvl="1" marL="457200" marR="0" rtl="0" algn="l">
              <a:spcBef>
                <a:spcPts val="0"/>
              </a:spcBef>
              <a:buNone/>
              <a:defRPr b="0" i="0" sz="1800" u="none" cap="none" strike="noStrike"/>
            </a:lvl2pPr>
            <a:lvl3pPr indent="0" lvl="2" marL="914400" marR="0" rtl="0" algn="l">
              <a:spcBef>
                <a:spcPts val="0"/>
              </a:spcBef>
              <a:buNone/>
              <a:defRPr b="0" i="0" sz="1800" u="none" cap="none" strike="noStrike"/>
            </a:lvl3pPr>
            <a:lvl4pPr indent="0" lvl="3" marL="1371600" marR="0" rtl="0" algn="l">
              <a:spcBef>
                <a:spcPts val="0"/>
              </a:spcBef>
              <a:buNone/>
              <a:defRPr b="0" i="0" sz="1800" u="none" cap="none" strike="noStrike"/>
            </a:lvl4pPr>
            <a:lvl5pPr indent="0" lvl="4" marL="1828800" marR="0" rtl="0" algn="l">
              <a:spcBef>
                <a:spcPts val="0"/>
              </a:spcBef>
              <a:buNone/>
              <a:defRPr b="0" i="0" sz="1800" u="none" cap="none" strike="noStrike"/>
            </a:lvl5pPr>
            <a:lvl6pPr indent="0" lvl="5" marL="2286000" marR="0" rtl="0" algn="l">
              <a:spcBef>
                <a:spcPts val="0"/>
              </a:spcBef>
              <a:buNone/>
              <a:defRPr b="0" i="0" sz="1800" u="none" cap="none" strike="noStrike"/>
            </a:lvl6pPr>
            <a:lvl7pPr indent="0" lvl="6" marL="2743200" marR="0" rtl="0" algn="l">
              <a:spcBef>
                <a:spcPts val="0"/>
              </a:spcBef>
              <a:buNone/>
              <a:defRPr b="0" i="0" sz="1800" u="none" cap="none" strike="noStrike"/>
            </a:lvl7pPr>
            <a:lvl8pPr indent="0" lvl="7" marL="3200400" marR="0" rtl="0" algn="l">
              <a:spcBef>
                <a:spcPts val="0"/>
              </a:spcBef>
              <a:buNone/>
              <a:defRPr b="0" i="0" sz="1800" u="none" cap="none" strike="noStrike"/>
            </a:lvl8pPr>
            <a:lvl9pPr indent="0" lvl="8" marL="3657600" marR="0" rtl="0" algn="l">
              <a:spcBef>
                <a:spcPts val="0"/>
              </a:spcBef>
              <a:buNone/>
              <a:defRPr b="0" i="0" sz="1800" u="none" cap="none" strike="noStrike"/>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itle, 6 Content">
    <p:spTree>
      <p:nvGrpSpPr>
        <p:cNvPr id="52" name="Shape 52"/>
        <p:cNvGrpSpPr/>
        <p:nvPr/>
      </p:nvGrpSpPr>
      <p:grpSpPr>
        <a:xfrm>
          <a:off x="0" y="0"/>
          <a:ext cx="0" cy="0"/>
          <a:chOff x="0" y="0"/>
          <a:chExt cx="0" cy="0"/>
        </a:xfrm>
      </p:grpSpPr>
      <p:sp>
        <p:nvSpPr>
          <p:cNvPr id="53" name="Shape 53"/>
          <p:cNvSpPr txBox="1"/>
          <p:nvPr>
            <p:ph type="title"/>
          </p:nvPr>
        </p:nvSpPr>
        <p:spPr>
          <a:xfrm>
            <a:off x="-6273625" y="6210044"/>
            <a:ext cx="9071700" cy="1262100"/>
          </a:xfrm>
          <a:prstGeom prst="rect">
            <a:avLst/>
          </a:prstGeom>
          <a:noFill/>
          <a:ln>
            <a:noFill/>
          </a:ln>
        </p:spPr>
        <p:txBody>
          <a:bodyPr anchorCtr="0" anchor="ctr" bIns="91425" lIns="91425" rIns="91425" tIns="91425"/>
          <a:lstStyle>
            <a:lvl1pPr indent="0" lvl="0" marL="0" marR="0" rtl="0" algn="l">
              <a:spcBef>
                <a:spcPts val="0"/>
              </a:spcBef>
              <a:buNone/>
              <a:defRPr b="0" i="0" sz="1800" u="none" cap="none" strike="noStrike"/>
            </a:lvl1pPr>
            <a:lvl2pPr indent="0" lvl="1" marL="0" marR="0" rtl="0" algn="l">
              <a:spcBef>
                <a:spcPts val="0"/>
              </a:spcBef>
              <a:buNone/>
              <a:defRPr b="0" i="0" sz="1800" u="none" cap="none" strike="noStrike"/>
            </a:lvl2pPr>
            <a:lvl3pPr indent="0" lvl="2" marL="0" marR="0" rtl="0" algn="l">
              <a:spcBef>
                <a:spcPts val="0"/>
              </a:spcBef>
              <a:buNone/>
              <a:defRPr b="0" i="0" sz="1800" u="none" cap="none" strike="noStrike"/>
            </a:lvl3pPr>
            <a:lvl4pPr indent="0" lvl="3" marL="0" marR="0" rtl="0" algn="l">
              <a:spcBef>
                <a:spcPts val="0"/>
              </a:spcBef>
              <a:buNone/>
              <a:defRPr b="0" i="0" sz="1800" u="none" cap="none" strike="noStrike"/>
            </a:lvl4pPr>
            <a:lvl5pPr indent="0" lvl="4" marL="0" marR="0" rtl="0" algn="l">
              <a:spcBef>
                <a:spcPts val="0"/>
              </a:spcBef>
              <a:buNone/>
              <a:defRPr b="0" i="0" sz="1800" u="none" cap="none" strike="noStrike"/>
            </a:lvl5pPr>
            <a:lvl6pPr indent="0" lvl="5" marL="0" marR="0" rtl="0" algn="l">
              <a:spcBef>
                <a:spcPts val="0"/>
              </a:spcBef>
              <a:buNone/>
              <a:defRPr b="0" i="0" sz="1800" u="none" cap="none" strike="noStrike"/>
            </a:lvl6pPr>
            <a:lvl7pPr indent="0" lvl="6" marL="0" marR="0" rtl="0" algn="l">
              <a:spcBef>
                <a:spcPts val="0"/>
              </a:spcBef>
              <a:buNone/>
              <a:defRPr b="0" i="0" sz="1800" u="none" cap="none" strike="noStrike"/>
            </a:lvl7pPr>
            <a:lvl8pPr indent="0" lvl="7" marL="0" marR="0" rtl="0" algn="l">
              <a:spcBef>
                <a:spcPts val="0"/>
              </a:spcBef>
              <a:buNone/>
              <a:defRPr b="0" i="0" sz="1800" u="none" cap="none" strike="noStrike"/>
            </a:lvl8pPr>
            <a:lvl9pPr indent="0" lvl="8" marL="0" marR="0" rtl="0" algn="l">
              <a:spcBef>
                <a:spcPts val="0"/>
              </a:spcBef>
              <a:buNone/>
              <a:defRPr b="0" i="0" sz="1800" u="none" cap="none" strike="noStrike"/>
            </a:lvl9pPr>
          </a:lstStyle>
          <a:p/>
        </p:txBody>
      </p:sp>
      <p:sp>
        <p:nvSpPr>
          <p:cNvPr id="54" name="Shape 54"/>
          <p:cNvSpPr txBox="1"/>
          <p:nvPr>
            <p:ph idx="1" type="body"/>
          </p:nvPr>
        </p:nvSpPr>
        <p:spPr>
          <a:xfrm>
            <a:off x="374150" y="1823350"/>
            <a:ext cx="9347100" cy="4384799"/>
          </a:xfrm>
          <a:prstGeom prst="rect">
            <a:avLst/>
          </a:prstGeom>
          <a:noFill/>
          <a:ln>
            <a:noFill/>
          </a:ln>
        </p:spPr>
        <p:txBody>
          <a:bodyPr anchorCtr="0" anchor="t" bIns="91425" lIns="91425" rIns="91425" tIns="91425"/>
          <a:lstStyle>
            <a:lvl1pPr indent="0" lvl="0" marL="0" marR="0" rtl="0" algn="l">
              <a:spcBef>
                <a:spcPts val="0"/>
              </a:spcBef>
              <a:buNone/>
              <a:defRPr b="0" i="0" sz="1800" u="none" cap="none" strike="noStrike"/>
            </a:lvl1pPr>
            <a:lvl2pPr indent="0" lvl="1" marL="457200" marR="0" rtl="0" algn="l">
              <a:spcBef>
                <a:spcPts val="0"/>
              </a:spcBef>
              <a:buNone/>
              <a:defRPr b="0" i="0" sz="1800" u="none" cap="none" strike="noStrike"/>
            </a:lvl2pPr>
            <a:lvl3pPr indent="0" lvl="2" marL="914400" marR="0" rtl="0" algn="l">
              <a:spcBef>
                <a:spcPts val="0"/>
              </a:spcBef>
              <a:buNone/>
              <a:defRPr b="0" i="0" sz="1800" u="none" cap="none" strike="noStrike"/>
            </a:lvl3pPr>
            <a:lvl4pPr indent="0" lvl="3" marL="1371600" marR="0" rtl="0" algn="l">
              <a:spcBef>
                <a:spcPts val="0"/>
              </a:spcBef>
              <a:buNone/>
              <a:defRPr b="0" i="0" sz="1800" u="none" cap="none" strike="noStrike"/>
            </a:lvl4pPr>
            <a:lvl5pPr indent="0" lvl="4" marL="1828800" marR="0" rtl="0" algn="l">
              <a:spcBef>
                <a:spcPts val="0"/>
              </a:spcBef>
              <a:buNone/>
              <a:defRPr b="0" i="0" sz="1800" u="none" cap="none" strike="noStrike"/>
            </a:lvl5pPr>
            <a:lvl6pPr indent="0" lvl="5" marL="2286000" marR="0" rtl="0" algn="l">
              <a:spcBef>
                <a:spcPts val="0"/>
              </a:spcBef>
              <a:buNone/>
              <a:defRPr b="0" i="0" sz="1800" u="none" cap="none" strike="noStrike"/>
            </a:lvl6pPr>
            <a:lvl7pPr indent="0" lvl="6" marL="2743200" marR="0" rtl="0" algn="l">
              <a:spcBef>
                <a:spcPts val="0"/>
              </a:spcBef>
              <a:buNone/>
              <a:defRPr b="0" i="0" sz="1800" u="none" cap="none" strike="noStrike"/>
            </a:lvl7pPr>
            <a:lvl8pPr indent="0" lvl="7" marL="3200400" marR="0" rtl="0" algn="l">
              <a:spcBef>
                <a:spcPts val="0"/>
              </a:spcBef>
              <a:buNone/>
              <a:defRPr b="0" i="0" sz="1800" u="none" cap="none" strike="noStrike"/>
            </a:lvl8pPr>
            <a:lvl9pPr indent="0" lvl="8" marL="3657600" marR="0" rtl="0" algn="l">
              <a:spcBef>
                <a:spcPts val="0"/>
              </a:spcBef>
              <a:buNone/>
              <a:defRPr b="0" i="0" sz="1800" u="none" cap="none" strike="noStrike"/>
            </a:lvl9pPr>
          </a:lstStyle>
          <a:p/>
        </p:txBody>
      </p:sp>
      <p:sp>
        <p:nvSpPr>
          <p:cNvPr id="55" name="Shape 55"/>
          <p:cNvSpPr txBox="1"/>
          <p:nvPr>
            <p:ph idx="2" type="body"/>
          </p:nvPr>
        </p:nvSpPr>
        <p:spPr>
          <a:xfrm>
            <a:off x="374150" y="1823350"/>
            <a:ext cx="9347100" cy="4384799"/>
          </a:xfrm>
          <a:prstGeom prst="rect">
            <a:avLst/>
          </a:prstGeom>
          <a:noFill/>
          <a:ln>
            <a:noFill/>
          </a:ln>
        </p:spPr>
        <p:txBody>
          <a:bodyPr anchorCtr="0" anchor="t" bIns="91425" lIns="91425" rIns="91425" tIns="91425"/>
          <a:lstStyle>
            <a:lvl1pPr indent="0" lvl="0" marL="0" marR="0" rtl="0" algn="l">
              <a:spcBef>
                <a:spcPts val="0"/>
              </a:spcBef>
              <a:buNone/>
              <a:defRPr b="0" i="0" sz="1800" u="none" cap="none" strike="noStrike"/>
            </a:lvl1pPr>
            <a:lvl2pPr indent="0" lvl="1" marL="457200" marR="0" rtl="0" algn="l">
              <a:spcBef>
                <a:spcPts val="0"/>
              </a:spcBef>
              <a:buNone/>
              <a:defRPr b="0" i="0" sz="1800" u="none" cap="none" strike="noStrike"/>
            </a:lvl2pPr>
            <a:lvl3pPr indent="0" lvl="2" marL="914400" marR="0" rtl="0" algn="l">
              <a:spcBef>
                <a:spcPts val="0"/>
              </a:spcBef>
              <a:buNone/>
              <a:defRPr b="0" i="0" sz="1800" u="none" cap="none" strike="noStrike"/>
            </a:lvl3pPr>
            <a:lvl4pPr indent="0" lvl="3" marL="1371600" marR="0" rtl="0" algn="l">
              <a:spcBef>
                <a:spcPts val="0"/>
              </a:spcBef>
              <a:buNone/>
              <a:defRPr b="0" i="0" sz="1800" u="none" cap="none" strike="noStrike"/>
            </a:lvl4pPr>
            <a:lvl5pPr indent="0" lvl="4" marL="1828800" marR="0" rtl="0" algn="l">
              <a:spcBef>
                <a:spcPts val="0"/>
              </a:spcBef>
              <a:buNone/>
              <a:defRPr b="0" i="0" sz="1800" u="none" cap="none" strike="noStrike"/>
            </a:lvl5pPr>
            <a:lvl6pPr indent="0" lvl="5" marL="2286000" marR="0" rtl="0" algn="l">
              <a:spcBef>
                <a:spcPts val="0"/>
              </a:spcBef>
              <a:buNone/>
              <a:defRPr b="0" i="0" sz="1800" u="none" cap="none" strike="noStrike"/>
            </a:lvl6pPr>
            <a:lvl7pPr indent="0" lvl="6" marL="2743200" marR="0" rtl="0" algn="l">
              <a:spcBef>
                <a:spcPts val="0"/>
              </a:spcBef>
              <a:buNone/>
              <a:defRPr b="0" i="0" sz="1800" u="none" cap="none" strike="noStrike"/>
            </a:lvl7pPr>
            <a:lvl8pPr indent="0" lvl="7" marL="3200400" marR="0" rtl="0" algn="l">
              <a:spcBef>
                <a:spcPts val="0"/>
              </a:spcBef>
              <a:buNone/>
              <a:defRPr b="0" i="0" sz="1800" u="none" cap="none" strike="noStrike"/>
            </a:lvl8pPr>
            <a:lvl9pPr indent="0" lvl="8" marL="3657600" marR="0" rtl="0" algn="l">
              <a:spcBef>
                <a:spcPts val="0"/>
              </a:spcBef>
              <a:buNone/>
              <a:defRPr b="0" i="0" sz="1800" u="none" cap="none" strike="noStrike"/>
            </a:lvl9pPr>
          </a:lstStyle>
          <a:p/>
        </p:txBody>
      </p:sp>
      <p:pic>
        <p:nvPicPr>
          <p:cNvPr id="56" name="Shape 56"/>
          <p:cNvPicPr preferRelativeResize="0"/>
          <p:nvPr/>
        </p:nvPicPr>
        <p:blipFill rotWithShape="1">
          <a:blip r:embed="rId2">
            <a:alphaModFix/>
          </a:blip>
          <a:srcRect b="0" l="0" r="0" t="0"/>
          <a:stretch/>
        </p:blipFill>
        <p:spPr>
          <a:xfrm>
            <a:off x="2291400" y="1769040"/>
            <a:ext cx="5496119" cy="4384799"/>
          </a:xfrm>
          <a:prstGeom prst="rect">
            <a:avLst/>
          </a:prstGeom>
          <a:noFill/>
          <a:ln>
            <a:noFill/>
          </a:ln>
        </p:spPr>
      </p:pic>
      <p:pic>
        <p:nvPicPr>
          <p:cNvPr id="57" name="Shape 57"/>
          <p:cNvPicPr preferRelativeResize="0"/>
          <p:nvPr/>
        </p:nvPicPr>
        <p:blipFill rotWithShape="1">
          <a:blip r:embed="rId2">
            <a:alphaModFix/>
          </a:blip>
          <a:srcRect b="0" l="0" r="0" t="0"/>
          <a:stretch/>
        </p:blipFill>
        <p:spPr>
          <a:xfrm>
            <a:off x="2291400" y="1769040"/>
            <a:ext cx="5496119" cy="4384799"/>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Slide">
    <p:spTree>
      <p:nvGrpSpPr>
        <p:cNvPr id="11" name="Shape 11"/>
        <p:cNvGrpSpPr/>
        <p:nvPr/>
      </p:nvGrpSpPr>
      <p:grpSpPr>
        <a:xfrm>
          <a:off x="0" y="0"/>
          <a:ext cx="0" cy="0"/>
          <a:chOff x="0" y="0"/>
          <a:chExt cx="0" cy="0"/>
        </a:xfrm>
      </p:grpSpPr>
      <p:sp>
        <p:nvSpPr>
          <p:cNvPr id="12" name="Shape 12"/>
          <p:cNvSpPr txBox="1"/>
          <p:nvPr>
            <p:ph type="title"/>
          </p:nvPr>
        </p:nvSpPr>
        <p:spPr>
          <a:xfrm>
            <a:off x="-6273625" y="6210044"/>
            <a:ext cx="9071700" cy="1262100"/>
          </a:xfrm>
          <a:prstGeom prst="rect">
            <a:avLst/>
          </a:prstGeom>
          <a:noFill/>
          <a:ln>
            <a:noFill/>
          </a:ln>
        </p:spPr>
        <p:txBody>
          <a:bodyPr anchorCtr="0" anchor="ctr" bIns="91425" lIns="91425" rIns="91425" tIns="91425"/>
          <a:lstStyle>
            <a:lvl1pPr indent="0" lvl="0" marL="0" marR="0" rtl="0" algn="l">
              <a:spcBef>
                <a:spcPts val="0"/>
              </a:spcBef>
              <a:buNone/>
              <a:defRPr b="0" i="0" sz="1800" u="none" cap="none" strike="noStrike"/>
            </a:lvl1pPr>
            <a:lvl2pPr indent="0" lvl="1" marL="0" marR="0" rtl="0" algn="l">
              <a:spcBef>
                <a:spcPts val="0"/>
              </a:spcBef>
              <a:buNone/>
              <a:defRPr b="0" i="0" sz="1800" u="none" cap="none" strike="noStrike"/>
            </a:lvl2pPr>
            <a:lvl3pPr indent="0" lvl="2" marL="0" marR="0" rtl="0" algn="l">
              <a:spcBef>
                <a:spcPts val="0"/>
              </a:spcBef>
              <a:buNone/>
              <a:defRPr b="0" i="0" sz="1800" u="none" cap="none" strike="noStrike"/>
            </a:lvl3pPr>
            <a:lvl4pPr indent="0" lvl="3" marL="0" marR="0" rtl="0" algn="l">
              <a:spcBef>
                <a:spcPts val="0"/>
              </a:spcBef>
              <a:buNone/>
              <a:defRPr b="0" i="0" sz="1800" u="none" cap="none" strike="noStrike"/>
            </a:lvl4pPr>
            <a:lvl5pPr indent="0" lvl="4" marL="0" marR="0" rtl="0" algn="l">
              <a:spcBef>
                <a:spcPts val="0"/>
              </a:spcBef>
              <a:buNone/>
              <a:defRPr b="0" i="0" sz="1800" u="none" cap="none" strike="noStrike"/>
            </a:lvl5pPr>
            <a:lvl6pPr indent="0" lvl="5" marL="0" marR="0" rtl="0" algn="l">
              <a:spcBef>
                <a:spcPts val="0"/>
              </a:spcBef>
              <a:buNone/>
              <a:defRPr b="0" i="0" sz="1800" u="none" cap="none" strike="noStrike"/>
            </a:lvl6pPr>
            <a:lvl7pPr indent="0" lvl="6" marL="0" marR="0" rtl="0" algn="l">
              <a:spcBef>
                <a:spcPts val="0"/>
              </a:spcBef>
              <a:buNone/>
              <a:defRPr b="0" i="0" sz="1800" u="none" cap="none" strike="noStrike"/>
            </a:lvl7pPr>
            <a:lvl8pPr indent="0" lvl="7" marL="0" marR="0" rtl="0" algn="l">
              <a:spcBef>
                <a:spcPts val="0"/>
              </a:spcBef>
              <a:buNone/>
              <a:defRPr b="0" i="0" sz="1800" u="none" cap="none" strike="noStrike"/>
            </a:lvl8pPr>
            <a:lvl9pPr indent="0" lvl="8" marL="0" marR="0" rtl="0" algn="l">
              <a:spcBef>
                <a:spcPts val="0"/>
              </a:spcBef>
              <a:buNone/>
              <a:defRPr b="0" i="0" sz="1800" u="none" cap="none" strike="noStrike"/>
            </a:lvl9pPr>
          </a:lstStyle>
          <a:p/>
        </p:txBody>
      </p:sp>
      <p:sp>
        <p:nvSpPr>
          <p:cNvPr id="13" name="Shape 13"/>
          <p:cNvSpPr txBox="1"/>
          <p:nvPr>
            <p:ph idx="1" type="subTitle"/>
          </p:nvPr>
        </p:nvSpPr>
        <p:spPr>
          <a:xfrm>
            <a:off x="374150" y="1823350"/>
            <a:ext cx="9347100" cy="4384799"/>
          </a:xfrm>
          <a:prstGeom prst="rect">
            <a:avLst/>
          </a:prstGeom>
          <a:noFill/>
          <a:ln>
            <a:noFill/>
          </a:ln>
        </p:spPr>
        <p:txBody>
          <a:bodyPr anchorCtr="0" anchor="ctr" bIns="91425" lIns="91425" rIns="91425" tIns="91425"/>
          <a:lstStyle>
            <a:lvl1pPr indent="0" lvl="0" marL="0" marR="0" rtl="0" algn="l">
              <a:spcBef>
                <a:spcPts val="0"/>
              </a:spcBef>
              <a:buNone/>
              <a:defRPr b="0" i="0" sz="1800" u="none" cap="none" strike="noStrike"/>
            </a:lvl1pPr>
            <a:lvl2pPr indent="0" lvl="1" marL="457200" marR="0" rtl="0" algn="l">
              <a:spcBef>
                <a:spcPts val="0"/>
              </a:spcBef>
              <a:buNone/>
              <a:defRPr b="0" i="0" sz="1800" u="none" cap="none" strike="noStrike"/>
            </a:lvl2pPr>
            <a:lvl3pPr indent="0" lvl="2" marL="914400" marR="0" rtl="0" algn="l">
              <a:spcBef>
                <a:spcPts val="0"/>
              </a:spcBef>
              <a:buNone/>
              <a:defRPr b="0" i="0" sz="1800" u="none" cap="none" strike="noStrike"/>
            </a:lvl3pPr>
            <a:lvl4pPr indent="0" lvl="3" marL="1371600" marR="0" rtl="0" algn="l">
              <a:spcBef>
                <a:spcPts val="0"/>
              </a:spcBef>
              <a:buNone/>
              <a:defRPr b="0" i="0" sz="1800" u="none" cap="none" strike="noStrike"/>
            </a:lvl4pPr>
            <a:lvl5pPr indent="0" lvl="4" marL="1828800" marR="0" rtl="0" algn="l">
              <a:spcBef>
                <a:spcPts val="0"/>
              </a:spcBef>
              <a:buNone/>
              <a:defRPr b="0" i="0" sz="1800" u="none" cap="none" strike="noStrike"/>
            </a:lvl5pPr>
            <a:lvl6pPr indent="0" lvl="5" marL="2286000" marR="0" rtl="0" algn="l">
              <a:spcBef>
                <a:spcPts val="0"/>
              </a:spcBef>
              <a:buNone/>
              <a:defRPr b="0" i="0" sz="1800" u="none" cap="none" strike="noStrike"/>
            </a:lvl6pPr>
            <a:lvl7pPr indent="0" lvl="6" marL="2743200" marR="0" rtl="0" algn="l">
              <a:spcBef>
                <a:spcPts val="0"/>
              </a:spcBef>
              <a:buNone/>
              <a:defRPr b="0" i="0" sz="1800" u="none" cap="none" strike="noStrike"/>
            </a:lvl7pPr>
            <a:lvl8pPr indent="0" lvl="7" marL="3200400" marR="0" rtl="0" algn="l">
              <a:spcBef>
                <a:spcPts val="0"/>
              </a:spcBef>
              <a:buNone/>
              <a:defRPr b="0" i="0" sz="1800" u="none" cap="none" strike="noStrike"/>
            </a:lvl8pPr>
            <a:lvl9pPr indent="0" lvl="8" marL="3657600" marR="0" rtl="0" algn="l">
              <a:spcBef>
                <a:spcPts val="0"/>
              </a:spcBef>
              <a:buNone/>
              <a:defRPr b="0" i="0" sz="1800" u="none" cap="none" strike="noStrike"/>
            </a:lvl9pPr>
          </a:lstStyle>
          <a:p/>
        </p:txBody>
      </p:sp>
      <p:pic>
        <p:nvPicPr>
          <p:cNvPr id="14" name="Shape 14"/>
          <p:cNvPicPr preferRelativeResize="0"/>
          <p:nvPr/>
        </p:nvPicPr>
        <p:blipFill>
          <a:blip r:embed="rId2">
            <a:alphaModFix/>
          </a:blip>
          <a:stretch>
            <a:fillRect/>
          </a:stretch>
        </p:blipFill>
        <p:spPr>
          <a:xfrm>
            <a:off x="7603350" y="7020400"/>
            <a:ext cx="2408250" cy="329699"/>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Slide">
    <p:spTree>
      <p:nvGrpSpPr>
        <p:cNvPr id="15" name="Shape 15"/>
        <p:cNvGrpSpPr/>
        <p:nvPr/>
      </p:nvGrpSpPr>
      <p:grpSpPr>
        <a:xfrm>
          <a:off x="0" y="0"/>
          <a:ext cx="0" cy="0"/>
          <a:chOff x="0" y="0"/>
          <a:chExt cx="0" cy="0"/>
        </a:xfrm>
      </p:grpSpPr>
      <p:pic>
        <p:nvPicPr>
          <p:cNvPr id="16" name="Shape 16"/>
          <p:cNvPicPr preferRelativeResize="0"/>
          <p:nvPr/>
        </p:nvPicPr>
        <p:blipFill>
          <a:blip r:embed="rId2">
            <a:alphaModFix/>
          </a:blip>
          <a:stretch>
            <a:fillRect/>
          </a:stretch>
        </p:blipFill>
        <p:spPr>
          <a:xfrm>
            <a:off x="7603350" y="7020400"/>
            <a:ext cx="2408250" cy="329699"/>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Obj">
  <p:cSld name="Title, 2 Content">
    <p:spTree>
      <p:nvGrpSpPr>
        <p:cNvPr id="17" name="Shape 17"/>
        <p:cNvGrpSpPr/>
        <p:nvPr/>
      </p:nvGrpSpPr>
      <p:grpSpPr>
        <a:xfrm>
          <a:off x="0" y="0"/>
          <a:ext cx="0" cy="0"/>
          <a:chOff x="0" y="0"/>
          <a:chExt cx="0" cy="0"/>
        </a:xfrm>
      </p:grpSpPr>
      <p:sp>
        <p:nvSpPr>
          <p:cNvPr id="18" name="Shape 18"/>
          <p:cNvSpPr txBox="1"/>
          <p:nvPr>
            <p:ph type="title"/>
          </p:nvPr>
        </p:nvSpPr>
        <p:spPr>
          <a:xfrm>
            <a:off x="-6273625" y="6210044"/>
            <a:ext cx="9071700" cy="1262100"/>
          </a:xfrm>
          <a:prstGeom prst="rect">
            <a:avLst/>
          </a:prstGeom>
          <a:noFill/>
          <a:ln>
            <a:noFill/>
          </a:ln>
        </p:spPr>
        <p:txBody>
          <a:bodyPr anchorCtr="0" anchor="ctr" bIns="91425" lIns="91425" rIns="91425" tIns="91425"/>
          <a:lstStyle>
            <a:lvl1pPr indent="0" lvl="0" marL="0" marR="0" rtl="0" algn="l">
              <a:spcBef>
                <a:spcPts val="0"/>
              </a:spcBef>
              <a:buNone/>
              <a:defRPr b="0" i="0" sz="1800" u="none" cap="none" strike="noStrike"/>
            </a:lvl1pPr>
            <a:lvl2pPr indent="0" lvl="1" marL="0" marR="0" rtl="0" algn="l">
              <a:spcBef>
                <a:spcPts val="0"/>
              </a:spcBef>
              <a:buNone/>
              <a:defRPr b="0" i="0" sz="1800" u="none" cap="none" strike="noStrike"/>
            </a:lvl2pPr>
            <a:lvl3pPr indent="0" lvl="2" marL="0" marR="0" rtl="0" algn="l">
              <a:spcBef>
                <a:spcPts val="0"/>
              </a:spcBef>
              <a:buNone/>
              <a:defRPr b="0" i="0" sz="1800" u="none" cap="none" strike="noStrike"/>
            </a:lvl3pPr>
            <a:lvl4pPr indent="0" lvl="3" marL="0" marR="0" rtl="0" algn="l">
              <a:spcBef>
                <a:spcPts val="0"/>
              </a:spcBef>
              <a:buNone/>
              <a:defRPr b="0" i="0" sz="1800" u="none" cap="none" strike="noStrike"/>
            </a:lvl4pPr>
            <a:lvl5pPr indent="0" lvl="4" marL="0" marR="0" rtl="0" algn="l">
              <a:spcBef>
                <a:spcPts val="0"/>
              </a:spcBef>
              <a:buNone/>
              <a:defRPr b="0" i="0" sz="1800" u="none" cap="none" strike="noStrike"/>
            </a:lvl5pPr>
            <a:lvl6pPr indent="0" lvl="5" marL="0" marR="0" rtl="0" algn="l">
              <a:spcBef>
                <a:spcPts val="0"/>
              </a:spcBef>
              <a:buNone/>
              <a:defRPr b="0" i="0" sz="1800" u="none" cap="none" strike="noStrike"/>
            </a:lvl6pPr>
            <a:lvl7pPr indent="0" lvl="6" marL="0" marR="0" rtl="0" algn="l">
              <a:spcBef>
                <a:spcPts val="0"/>
              </a:spcBef>
              <a:buNone/>
              <a:defRPr b="0" i="0" sz="1800" u="none" cap="none" strike="noStrike"/>
            </a:lvl7pPr>
            <a:lvl8pPr indent="0" lvl="7" marL="0" marR="0" rtl="0" algn="l">
              <a:spcBef>
                <a:spcPts val="0"/>
              </a:spcBef>
              <a:buNone/>
              <a:defRPr b="0" i="0" sz="1800" u="none" cap="none" strike="noStrike"/>
            </a:lvl8pPr>
            <a:lvl9pPr indent="0" lvl="8" marL="0" marR="0" rtl="0" algn="l">
              <a:spcBef>
                <a:spcPts val="0"/>
              </a:spcBef>
              <a:buNone/>
              <a:defRPr b="0" i="0" sz="1800" u="none" cap="none" strike="noStrike"/>
            </a:lvl9pPr>
          </a:lstStyle>
          <a:p/>
        </p:txBody>
      </p:sp>
      <p:sp>
        <p:nvSpPr>
          <p:cNvPr id="19" name="Shape 19"/>
          <p:cNvSpPr txBox="1"/>
          <p:nvPr>
            <p:ph idx="1" type="body"/>
          </p:nvPr>
        </p:nvSpPr>
        <p:spPr>
          <a:xfrm>
            <a:off x="504000" y="1769040"/>
            <a:ext cx="4426920" cy="4384799"/>
          </a:xfrm>
          <a:prstGeom prst="rect">
            <a:avLst/>
          </a:prstGeom>
          <a:noFill/>
          <a:ln>
            <a:noFill/>
          </a:ln>
        </p:spPr>
        <p:txBody>
          <a:bodyPr anchorCtr="0" anchor="t" bIns="91425" lIns="91425" rIns="91425" tIns="91425"/>
          <a:lstStyle>
            <a:lvl1pPr indent="0" lvl="0" marL="0" marR="0" rtl="0" algn="l">
              <a:spcBef>
                <a:spcPts val="0"/>
              </a:spcBef>
              <a:buNone/>
              <a:defRPr b="0" i="0" sz="1800" u="none" cap="none" strike="noStrike"/>
            </a:lvl1pPr>
            <a:lvl2pPr indent="0" lvl="1" marL="457200" marR="0" rtl="0" algn="l">
              <a:spcBef>
                <a:spcPts val="0"/>
              </a:spcBef>
              <a:buNone/>
              <a:defRPr b="0" i="0" sz="1800" u="none" cap="none" strike="noStrike"/>
            </a:lvl2pPr>
            <a:lvl3pPr indent="0" lvl="2" marL="914400" marR="0" rtl="0" algn="l">
              <a:spcBef>
                <a:spcPts val="0"/>
              </a:spcBef>
              <a:buNone/>
              <a:defRPr b="0" i="0" sz="1800" u="none" cap="none" strike="noStrike"/>
            </a:lvl3pPr>
            <a:lvl4pPr indent="0" lvl="3" marL="1371600" marR="0" rtl="0" algn="l">
              <a:spcBef>
                <a:spcPts val="0"/>
              </a:spcBef>
              <a:buNone/>
              <a:defRPr b="0" i="0" sz="1800" u="none" cap="none" strike="noStrike"/>
            </a:lvl4pPr>
            <a:lvl5pPr indent="0" lvl="4" marL="1828800" marR="0" rtl="0" algn="l">
              <a:spcBef>
                <a:spcPts val="0"/>
              </a:spcBef>
              <a:buNone/>
              <a:defRPr b="0" i="0" sz="1800" u="none" cap="none" strike="noStrike"/>
            </a:lvl5pPr>
            <a:lvl6pPr indent="0" lvl="5" marL="2286000" marR="0" rtl="0" algn="l">
              <a:spcBef>
                <a:spcPts val="0"/>
              </a:spcBef>
              <a:buNone/>
              <a:defRPr b="0" i="0" sz="1800" u="none" cap="none" strike="noStrike"/>
            </a:lvl6pPr>
            <a:lvl7pPr indent="0" lvl="6" marL="2743200" marR="0" rtl="0" algn="l">
              <a:spcBef>
                <a:spcPts val="0"/>
              </a:spcBef>
              <a:buNone/>
              <a:defRPr b="0" i="0" sz="1800" u="none" cap="none" strike="noStrike"/>
            </a:lvl7pPr>
            <a:lvl8pPr indent="0" lvl="7" marL="3200400" marR="0" rtl="0" algn="l">
              <a:spcBef>
                <a:spcPts val="0"/>
              </a:spcBef>
              <a:buNone/>
              <a:defRPr b="0" i="0" sz="1800" u="none" cap="none" strike="noStrike"/>
            </a:lvl8pPr>
            <a:lvl9pPr indent="0" lvl="8" marL="3657600" marR="0" rtl="0" algn="l">
              <a:spcBef>
                <a:spcPts val="0"/>
              </a:spcBef>
              <a:buNone/>
              <a:defRPr b="0" i="0" sz="1800" u="none" cap="none" strike="noStrike"/>
            </a:lvl9pPr>
          </a:lstStyle>
          <a:p/>
        </p:txBody>
      </p:sp>
      <p:sp>
        <p:nvSpPr>
          <p:cNvPr id="20" name="Shape 20"/>
          <p:cNvSpPr txBox="1"/>
          <p:nvPr>
            <p:ph idx="2" type="body"/>
          </p:nvPr>
        </p:nvSpPr>
        <p:spPr>
          <a:xfrm>
            <a:off x="5152680" y="1769040"/>
            <a:ext cx="4426920" cy="4384799"/>
          </a:xfrm>
          <a:prstGeom prst="rect">
            <a:avLst/>
          </a:prstGeom>
          <a:noFill/>
          <a:ln>
            <a:noFill/>
          </a:ln>
        </p:spPr>
        <p:txBody>
          <a:bodyPr anchorCtr="0" anchor="t" bIns="91425" lIns="91425" rIns="91425" tIns="91425"/>
          <a:lstStyle>
            <a:lvl1pPr indent="0" lvl="0" marL="0" marR="0" rtl="0" algn="l">
              <a:spcBef>
                <a:spcPts val="0"/>
              </a:spcBef>
              <a:buNone/>
              <a:defRPr b="0" i="0" sz="1800" u="none" cap="none" strike="noStrike"/>
            </a:lvl1pPr>
            <a:lvl2pPr indent="0" lvl="1" marL="457200" marR="0" rtl="0" algn="l">
              <a:spcBef>
                <a:spcPts val="0"/>
              </a:spcBef>
              <a:buNone/>
              <a:defRPr b="0" i="0" sz="1800" u="none" cap="none" strike="noStrike"/>
            </a:lvl2pPr>
            <a:lvl3pPr indent="0" lvl="2" marL="914400" marR="0" rtl="0" algn="l">
              <a:spcBef>
                <a:spcPts val="0"/>
              </a:spcBef>
              <a:buNone/>
              <a:defRPr b="0" i="0" sz="1800" u="none" cap="none" strike="noStrike"/>
            </a:lvl3pPr>
            <a:lvl4pPr indent="0" lvl="3" marL="1371600" marR="0" rtl="0" algn="l">
              <a:spcBef>
                <a:spcPts val="0"/>
              </a:spcBef>
              <a:buNone/>
              <a:defRPr b="0" i="0" sz="1800" u="none" cap="none" strike="noStrike"/>
            </a:lvl4pPr>
            <a:lvl5pPr indent="0" lvl="4" marL="1828800" marR="0" rtl="0" algn="l">
              <a:spcBef>
                <a:spcPts val="0"/>
              </a:spcBef>
              <a:buNone/>
              <a:defRPr b="0" i="0" sz="1800" u="none" cap="none" strike="noStrike"/>
            </a:lvl5pPr>
            <a:lvl6pPr indent="0" lvl="5" marL="2286000" marR="0" rtl="0" algn="l">
              <a:spcBef>
                <a:spcPts val="0"/>
              </a:spcBef>
              <a:buNone/>
              <a:defRPr b="0" i="0" sz="1800" u="none" cap="none" strike="noStrike"/>
            </a:lvl6pPr>
            <a:lvl7pPr indent="0" lvl="6" marL="2743200" marR="0" rtl="0" algn="l">
              <a:spcBef>
                <a:spcPts val="0"/>
              </a:spcBef>
              <a:buNone/>
              <a:defRPr b="0" i="0" sz="1800" u="none" cap="none" strike="noStrike"/>
            </a:lvl7pPr>
            <a:lvl8pPr indent="0" lvl="7" marL="3200400" marR="0" rtl="0" algn="l">
              <a:spcBef>
                <a:spcPts val="0"/>
              </a:spcBef>
              <a:buNone/>
              <a:defRPr b="0" i="0" sz="1800" u="none" cap="none" strike="noStrike"/>
            </a:lvl8pPr>
            <a:lvl9pPr indent="0" lvl="8" marL="3657600" marR="0" rtl="0" algn="l">
              <a:spcBef>
                <a:spcPts val="0"/>
              </a:spcBef>
              <a:buNone/>
              <a:defRPr b="0" i="0" sz="1800" u="none" cap="none" strike="noStrike"/>
            </a:lvl9pPr>
          </a:lstStyle>
          <a:p/>
        </p:txBody>
      </p:sp>
      <p:pic>
        <p:nvPicPr>
          <p:cNvPr id="21" name="Shape 21"/>
          <p:cNvPicPr preferRelativeResize="0"/>
          <p:nvPr/>
        </p:nvPicPr>
        <p:blipFill>
          <a:blip r:embed="rId2">
            <a:alphaModFix/>
          </a:blip>
          <a:stretch>
            <a:fillRect/>
          </a:stretch>
        </p:blipFill>
        <p:spPr>
          <a:xfrm>
            <a:off x="7603350" y="7020400"/>
            <a:ext cx="2408250" cy="329699"/>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22" name="Shape 22"/>
        <p:cNvGrpSpPr/>
        <p:nvPr/>
      </p:nvGrpSpPr>
      <p:grpSpPr>
        <a:xfrm>
          <a:off x="0" y="0"/>
          <a:ext cx="0" cy="0"/>
          <a:chOff x="0" y="0"/>
          <a:chExt cx="0" cy="0"/>
        </a:xfrm>
      </p:grpSpPr>
      <p:sp>
        <p:nvSpPr>
          <p:cNvPr id="23" name="Shape 23"/>
          <p:cNvSpPr txBox="1"/>
          <p:nvPr>
            <p:ph type="title"/>
          </p:nvPr>
        </p:nvSpPr>
        <p:spPr>
          <a:xfrm>
            <a:off x="-6273625" y="6210044"/>
            <a:ext cx="9071700" cy="1262100"/>
          </a:xfrm>
          <a:prstGeom prst="rect">
            <a:avLst/>
          </a:prstGeom>
          <a:noFill/>
          <a:ln>
            <a:noFill/>
          </a:ln>
        </p:spPr>
        <p:txBody>
          <a:bodyPr anchorCtr="0" anchor="ctr" bIns="91425" lIns="91425" rIns="91425" tIns="91425"/>
          <a:lstStyle>
            <a:lvl1pPr indent="0" lvl="0" marL="0" marR="0" rtl="0" algn="l">
              <a:spcBef>
                <a:spcPts val="0"/>
              </a:spcBef>
              <a:buNone/>
              <a:defRPr b="0" i="0" sz="1800" u="none" cap="none" strike="noStrike"/>
            </a:lvl1pPr>
            <a:lvl2pPr indent="0" lvl="1" marL="0" marR="0" rtl="0" algn="l">
              <a:spcBef>
                <a:spcPts val="0"/>
              </a:spcBef>
              <a:buNone/>
              <a:defRPr b="0" i="0" sz="1800" u="none" cap="none" strike="noStrike"/>
            </a:lvl2pPr>
            <a:lvl3pPr indent="0" lvl="2" marL="0" marR="0" rtl="0" algn="l">
              <a:spcBef>
                <a:spcPts val="0"/>
              </a:spcBef>
              <a:buNone/>
              <a:defRPr b="0" i="0" sz="1800" u="none" cap="none" strike="noStrike"/>
            </a:lvl3pPr>
            <a:lvl4pPr indent="0" lvl="3" marL="0" marR="0" rtl="0" algn="l">
              <a:spcBef>
                <a:spcPts val="0"/>
              </a:spcBef>
              <a:buNone/>
              <a:defRPr b="0" i="0" sz="1800" u="none" cap="none" strike="noStrike"/>
            </a:lvl4pPr>
            <a:lvl5pPr indent="0" lvl="4" marL="0" marR="0" rtl="0" algn="l">
              <a:spcBef>
                <a:spcPts val="0"/>
              </a:spcBef>
              <a:buNone/>
              <a:defRPr b="0" i="0" sz="1800" u="none" cap="none" strike="noStrike"/>
            </a:lvl5pPr>
            <a:lvl6pPr indent="0" lvl="5" marL="0" marR="0" rtl="0" algn="l">
              <a:spcBef>
                <a:spcPts val="0"/>
              </a:spcBef>
              <a:buNone/>
              <a:defRPr b="0" i="0" sz="1800" u="none" cap="none" strike="noStrike"/>
            </a:lvl6pPr>
            <a:lvl7pPr indent="0" lvl="6" marL="0" marR="0" rtl="0" algn="l">
              <a:spcBef>
                <a:spcPts val="0"/>
              </a:spcBef>
              <a:buNone/>
              <a:defRPr b="0" i="0" sz="1800" u="none" cap="none" strike="noStrike"/>
            </a:lvl7pPr>
            <a:lvl8pPr indent="0" lvl="7" marL="0" marR="0" rtl="0" algn="l">
              <a:spcBef>
                <a:spcPts val="0"/>
              </a:spcBef>
              <a:buNone/>
              <a:defRPr b="0" i="0" sz="1800" u="none" cap="none" strike="noStrike"/>
            </a:lvl8pPr>
            <a:lvl9pPr indent="0" lvl="8" marL="0" marR="0" rtl="0" algn="l">
              <a:spcBef>
                <a:spcPts val="0"/>
              </a:spcBef>
              <a:buNone/>
              <a:defRPr b="0" i="0" sz="1800" u="none" cap="none" strike="noStrike"/>
            </a:lvl9pPr>
          </a:lstStyle>
          <a:p/>
        </p:txBody>
      </p:sp>
      <p:pic>
        <p:nvPicPr>
          <p:cNvPr id="24" name="Shape 24"/>
          <p:cNvPicPr preferRelativeResize="0"/>
          <p:nvPr/>
        </p:nvPicPr>
        <p:blipFill>
          <a:blip r:embed="rId2">
            <a:alphaModFix/>
          </a:blip>
          <a:stretch>
            <a:fillRect/>
          </a:stretch>
        </p:blipFill>
        <p:spPr>
          <a:xfrm>
            <a:off x="7603350" y="7020400"/>
            <a:ext cx="2408250" cy="329699"/>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objOnly">
  <p:cSld name="Centered Text">
    <p:spTree>
      <p:nvGrpSpPr>
        <p:cNvPr id="25" name="Shape 25"/>
        <p:cNvGrpSpPr/>
        <p:nvPr/>
      </p:nvGrpSpPr>
      <p:grpSpPr>
        <a:xfrm>
          <a:off x="0" y="0"/>
          <a:ext cx="0" cy="0"/>
          <a:chOff x="0" y="0"/>
          <a:chExt cx="0" cy="0"/>
        </a:xfrm>
      </p:grpSpPr>
      <p:sp>
        <p:nvSpPr>
          <p:cNvPr id="26" name="Shape 26"/>
          <p:cNvSpPr txBox="1"/>
          <p:nvPr>
            <p:ph idx="1" type="subTitle"/>
          </p:nvPr>
        </p:nvSpPr>
        <p:spPr>
          <a:xfrm>
            <a:off x="504000" y="301319"/>
            <a:ext cx="9071640" cy="5851800"/>
          </a:xfrm>
          <a:prstGeom prst="rect">
            <a:avLst/>
          </a:prstGeom>
          <a:noFill/>
          <a:ln>
            <a:noFill/>
          </a:ln>
        </p:spPr>
        <p:txBody>
          <a:bodyPr anchorCtr="0" anchor="ctr" bIns="91425" lIns="91425" rIns="91425" tIns="91425"/>
          <a:lstStyle>
            <a:lvl1pPr indent="0" lvl="0" marL="0" marR="0" rtl="0" algn="l">
              <a:spcBef>
                <a:spcPts val="0"/>
              </a:spcBef>
              <a:buNone/>
              <a:defRPr b="0" i="0" sz="1800" u="none" cap="none" strike="noStrike"/>
            </a:lvl1pPr>
            <a:lvl2pPr indent="0" lvl="1" marL="457200" marR="0" rtl="0" algn="l">
              <a:spcBef>
                <a:spcPts val="0"/>
              </a:spcBef>
              <a:buNone/>
              <a:defRPr b="0" i="0" sz="1800" u="none" cap="none" strike="noStrike"/>
            </a:lvl2pPr>
            <a:lvl3pPr indent="0" lvl="2" marL="914400" marR="0" rtl="0" algn="l">
              <a:spcBef>
                <a:spcPts val="0"/>
              </a:spcBef>
              <a:buNone/>
              <a:defRPr b="0" i="0" sz="1800" u="none" cap="none" strike="noStrike"/>
            </a:lvl3pPr>
            <a:lvl4pPr indent="0" lvl="3" marL="1371600" marR="0" rtl="0" algn="l">
              <a:spcBef>
                <a:spcPts val="0"/>
              </a:spcBef>
              <a:buNone/>
              <a:defRPr b="0" i="0" sz="1800" u="none" cap="none" strike="noStrike"/>
            </a:lvl4pPr>
            <a:lvl5pPr indent="0" lvl="4" marL="1828800" marR="0" rtl="0" algn="l">
              <a:spcBef>
                <a:spcPts val="0"/>
              </a:spcBef>
              <a:buNone/>
              <a:defRPr b="0" i="0" sz="1800" u="none" cap="none" strike="noStrike"/>
            </a:lvl5pPr>
            <a:lvl6pPr indent="0" lvl="5" marL="2286000" marR="0" rtl="0" algn="l">
              <a:spcBef>
                <a:spcPts val="0"/>
              </a:spcBef>
              <a:buNone/>
              <a:defRPr b="0" i="0" sz="1800" u="none" cap="none" strike="noStrike"/>
            </a:lvl6pPr>
            <a:lvl7pPr indent="0" lvl="6" marL="2743200" marR="0" rtl="0" algn="l">
              <a:spcBef>
                <a:spcPts val="0"/>
              </a:spcBef>
              <a:buNone/>
              <a:defRPr b="0" i="0" sz="1800" u="none" cap="none" strike="noStrike"/>
            </a:lvl7pPr>
            <a:lvl8pPr indent="0" lvl="7" marL="3200400" marR="0" rtl="0" algn="l">
              <a:spcBef>
                <a:spcPts val="0"/>
              </a:spcBef>
              <a:buNone/>
              <a:defRPr b="0" i="0" sz="1800" u="none" cap="none" strike="noStrike"/>
            </a:lvl8pPr>
            <a:lvl9pPr indent="0" lvl="8" marL="3657600" marR="0" rtl="0" algn="l">
              <a:spcBef>
                <a:spcPts val="0"/>
              </a:spcBef>
              <a:buNone/>
              <a:defRPr b="0" i="0" sz="1800" u="none" cap="none" strike="noStrike"/>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ObjAndObj">
  <p:cSld name="Title, 2 Content and Content">
    <p:spTree>
      <p:nvGrpSpPr>
        <p:cNvPr id="27" name="Shape 27"/>
        <p:cNvGrpSpPr/>
        <p:nvPr/>
      </p:nvGrpSpPr>
      <p:grpSpPr>
        <a:xfrm>
          <a:off x="0" y="0"/>
          <a:ext cx="0" cy="0"/>
          <a:chOff x="0" y="0"/>
          <a:chExt cx="0" cy="0"/>
        </a:xfrm>
      </p:grpSpPr>
      <p:sp>
        <p:nvSpPr>
          <p:cNvPr id="28" name="Shape 28"/>
          <p:cNvSpPr txBox="1"/>
          <p:nvPr>
            <p:ph type="title"/>
          </p:nvPr>
        </p:nvSpPr>
        <p:spPr>
          <a:xfrm>
            <a:off x="-6273625" y="6210044"/>
            <a:ext cx="9071700" cy="1262100"/>
          </a:xfrm>
          <a:prstGeom prst="rect">
            <a:avLst/>
          </a:prstGeom>
          <a:noFill/>
          <a:ln>
            <a:noFill/>
          </a:ln>
        </p:spPr>
        <p:txBody>
          <a:bodyPr anchorCtr="0" anchor="ctr" bIns="91425" lIns="91425" rIns="91425" tIns="91425"/>
          <a:lstStyle>
            <a:lvl1pPr indent="0" lvl="0" marL="0" marR="0" rtl="0" algn="l">
              <a:spcBef>
                <a:spcPts val="0"/>
              </a:spcBef>
              <a:buNone/>
              <a:defRPr b="0" i="0" sz="1800" u="none" cap="none" strike="noStrike"/>
            </a:lvl1pPr>
            <a:lvl2pPr indent="0" lvl="1" marL="0" marR="0" rtl="0" algn="l">
              <a:spcBef>
                <a:spcPts val="0"/>
              </a:spcBef>
              <a:buNone/>
              <a:defRPr b="0" i="0" sz="1800" u="none" cap="none" strike="noStrike"/>
            </a:lvl2pPr>
            <a:lvl3pPr indent="0" lvl="2" marL="0" marR="0" rtl="0" algn="l">
              <a:spcBef>
                <a:spcPts val="0"/>
              </a:spcBef>
              <a:buNone/>
              <a:defRPr b="0" i="0" sz="1800" u="none" cap="none" strike="noStrike"/>
            </a:lvl3pPr>
            <a:lvl4pPr indent="0" lvl="3" marL="0" marR="0" rtl="0" algn="l">
              <a:spcBef>
                <a:spcPts val="0"/>
              </a:spcBef>
              <a:buNone/>
              <a:defRPr b="0" i="0" sz="1800" u="none" cap="none" strike="noStrike"/>
            </a:lvl4pPr>
            <a:lvl5pPr indent="0" lvl="4" marL="0" marR="0" rtl="0" algn="l">
              <a:spcBef>
                <a:spcPts val="0"/>
              </a:spcBef>
              <a:buNone/>
              <a:defRPr b="0" i="0" sz="1800" u="none" cap="none" strike="noStrike"/>
            </a:lvl5pPr>
            <a:lvl6pPr indent="0" lvl="5" marL="0" marR="0" rtl="0" algn="l">
              <a:spcBef>
                <a:spcPts val="0"/>
              </a:spcBef>
              <a:buNone/>
              <a:defRPr b="0" i="0" sz="1800" u="none" cap="none" strike="noStrike"/>
            </a:lvl6pPr>
            <a:lvl7pPr indent="0" lvl="6" marL="0" marR="0" rtl="0" algn="l">
              <a:spcBef>
                <a:spcPts val="0"/>
              </a:spcBef>
              <a:buNone/>
              <a:defRPr b="0" i="0" sz="1800" u="none" cap="none" strike="noStrike"/>
            </a:lvl7pPr>
            <a:lvl8pPr indent="0" lvl="7" marL="0" marR="0" rtl="0" algn="l">
              <a:spcBef>
                <a:spcPts val="0"/>
              </a:spcBef>
              <a:buNone/>
              <a:defRPr b="0" i="0" sz="1800" u="none" cap="none" strike="noStrike"/>
            </a:lvl8pPr>
            <a:lvl9pPr indent="0" lvl="8" marL="0" marR="0" rtl="0" algn="l">
              <a:spcBef>
                <a:spcPts val="0"/>
              </a:spcBef>
              <a:buNone/>
              <a:defRPr b="0" i="0" sz="1800" u="none" cap="none" strike="noStrike"/>
            </a:lvl9pPr>
          </a:lstStyle>
          <a:p/>
        </p:txBody>
      </p:sp>
      <p:sp>
        <p:nvSpPr>
          <p:cNvPr id="29" name="Shape 29"/>
          <p:cNvSpPr txBox="1"/>
          <p:nvPr>
            <p:ph idx="1" type="body"/>
          </p:nvPr>
        </p:nvSpPr>
        <p:spPr>
          <a:xfrm>
            <a:off x="504000" y="1769040"/>
            <a:ext cx="4426920" cy="2091240"/>
          </a:xfrm>
          <a:prstGeom prst="rect">
            <a:avLst/>
          </a:prstGeom>
          <a:noFill/>
          <a:ln>
            <a:noFill/>
          </a:ln>
        </p:spPr>
        <p:txBody>
          <a:bodyPr anchorCtr="0" anchor="t" bIns="91425" lIns="91425" rIns="91425" tIns="91425"/>
          <a:lstStyle>
            <a:lvl1pPr indent="0" lvl="0" marL="0" marR="0" rtl="0" algn="l">
              <a:spcBef>
                <a:spcPts val="0"/>
              </a:spcBef>
              <a:buNone/>
              <a:defRPr b="0" i="0" sz="1800" u="none" cap="none" strike="noStrike"/>
            </a:lvl1pPr>
            <a:lvl2pPr indent="0" lvl="1" marL="457200" marR="0" rtl="0" algn="l">
              <a:spcBef>
                <a:spcPts val="0"/>
              </a:spcBef>
              <a:buNone/>
              <a:defRPr b="0" i="0" sz="1800" u="none" cap="none" strike="noStrike"/>
            </a:lvl2pPr>
            <a:lvl3pPr indent="0" lvl="2" marL="914400" marR="0" rtl="0" algn="l">
              <a:spcBef>
                <a:spcPts val="0"/>
              </a:spcBef>
              <a:buNone/>
              <a:defRPr b="0" i="0" sz="1800" u="none" cap="none" strike="noStrike"/>
            </a:lvl3pPr>
            <a:lvl4pPr indent="0" lvl="3" marL="1371600" marR="0" rtl="0" algn="l">
              <a:spcBef>
                <a:spcPts val="0"/>
              </a:spcBef>
              <a:buNone/>
              <a:defRPr b="0" i="0" sz="1800" u="none" cap="none" strike="noStrike"/>
            </a:lvl4pPr>
            <a:lvl5pPr indent="0" lvl="4" marL="1828800" marR="0" rtl="0" algn="l">
              <a:spcBef>
                <a:spcPts val="0"/>
              </a:spcBef>
              <a:buNone/>
              <a:defRPr b="0" i="0" sz="1800" u="none" cap="none" strike="noStrike"/>
            </a:lvl5pPr>
            <a:lvl6pPr indent="0" lvl="5" marL="2286000" marR="0" rtl="0" algn="l">
              <a:spcBef>
                <a:spcPts val="0"/>
              </a:spcBef>
              <a:buNone/>
              <a:defRPr b="0" i="0" sz="1800" u="none" cap="none" strike="noStrike"/>
            </a:lvl6pPr>
            <a:lvl7pPr indent="0" lvl="6" marL="2743200" marR="0" rtl="0" algn="l">
              <a:spcBef>
                <a:spcPts val="0"/>
              </a:spcBef>
              <a:buNone/>
              <a:defRPr b="0" i="0" sz="1800" u="none" cap="none" strike="noStrike"/>
            </a:lvl7pPr>
            <a:lvl8pPr indent="0" lvl="7" marL="3200400" marR="0" rtl="0" algn="l">
              <a:spcBef>
                <a:spcPts val="0"/>
              </a:spcBef>
              <a:buNone/>
              <a:defRPr b="0" i="0" sz="1800" u="none" cap="none" strike="noStrike"/>
            </a:lvl8pPr>
            <a:lvl9pPr indent="0" lvl="8" marL="3657600" marR="0" rtl="0" algn="l">
              <a:spcBef>
                <a:spcPts val="0"/>
              </a:spcBef>
              <a:buNone/>
              <a:defRPr b="0" i="0" sz="1800" u="none" cap="none" strike="noStrike"/>
            </a:lvl9pPr>
          </a:lstStyle>
          <a:p/>
        </p:txBody>
      </p:sp>
      <p:sp>
        <p:nvSpPr>
          <p:cNvPr id="30" name="Shape 30"/>
          <p:cNvSpPr txBox="1"/>
          <p:nvPr>
            <p:ph idx="2" type="body"/>
          </p:nvPr>
        </p:nvSpPr>
        <p:spPr>
          <a:xfrm>
            <a:off x="504000" y="4059360"/>
            <a:ext cx="4426920" cy="2091240"/>
          </a:xfrm>
          <a:prstGeom prst="rect">
            <a:avLst/>
          </a:prstGeom>
          <a:noFill/>
          <a:ln>
            <a:noFill/>
          </a:ln>
        </p:spPr>
        <p:txBody>
          <a:bodyPr anchorCtr="0" anchor="t" bIns="91425" lIns="91425" rIns="91425" tIns="91425"/>
          <a:lstStyle>
            <a:lvl1pPr indent="0" lvl="0" marL="0" marR="0" rtl="0" algn="l">
              <a:spcBef>
                <a:spcPts val="0"/>
              </a:spcBef>
              <a:buNone/>
              <a:defRPr b="0" i="0" sz="1800" u="none" cap="none" strike="noStrike"/>
            </a:lvl1pPr>
            <a:lvl2pPr indent="0" lvl="1" marL="457200" marR="0" rtl="0" algn="l">
              <a:spcBef>
                <a:spcPts val="0"/>
              </a:spcBef>
              <a:buNone/>
              <a:defRPr b="0" i="0" sz="1800" u="none" cap="none" strike="noStrike"/>
            </a:lvl2pPr>
            <a:lvl3pPr indent="0" lvl="2" marL="914400" marR="0" rtl="0" algn="l">
              <a:spcBef>
                <a:spcPts val="0"/>
              </a:spcBef>
              <a:buNone/>
              <a:defRPr b="0" i="0" sz="1800" u="none" cap="none" strike="noStrike"/>
            </a:lvl3pPr>
            <a:lvl4pPr indent="0" lvl="3" marL="1371600" marR="0" rtl="0" algn="l">
              <a:spcBef>
                <a:spcPts val="0"/>
              </a:spcBef>
              <a:buNone/>
              <a:defRPr b="0" i="0" sz="1800" u="none" cap="none" strike="noStrike"/>
            </a:lvl4pPr>
            <a:lvl5pPr indent="0" lvl="4" marL="1828800" marR="0" rtl="0" algn="l">
              <a:spcBef>
                <a:spcPts val="0"/>
              </a:spcBef>
              <a:buNone/>
              <a:defRPr b="0" i="0" sz="1800" u="none" cap="none" strike="noStrike"/>
            </a:lvl5pPr>
            <a:lvl6pPr indent="0" lvl="5" marL="2286000" marR="0" rtl="0" algn="l">
              <a:spcBef>
                <a:spcPts val="0"/>
              </a:spcBef>
              <a:buNone/>
              <a:defRPr b="0" i="0" sz="1800" u="none" cap="none" strike="noStrike"/>
            </a:lvl6pPr>
            <a:lvl7pPr indent="0" lvl="6" marL="2743200" marR="0" rtl="0" algn="l">
              <a:spcBef>
                <a:spcPts val="0"/>
              </a:spcBef>
              <a:buNone/>
              <a:defRPr b="0" i="0" sz="1800" u="none" cap="none" strike="noStrike"/>
            </a:lvl7pPr>
            <a:lvl8pPr indent="0" lvl="7" marL="3200400" marR="0" rtl="0" algn="l">
              <a:spcBef>
                <a:spcPts val="0"/>
              </a:spcBef>
              <a:buNone/>
              <a:defRPr b="0" i="0" sz="1800" u="none" cap="none" strike="noStrike"/>
            </a:lvl8pPr>
            <a:lvl9pPr indent="0" lvl="8" marL="3657600" marR="0" rtl="0" algn="l">
              <a:spcBef>
                <a:spcPts val="0"/>
              </a:spcBef>
              <a:buNone/>
              <a:defRPr b="0" i="0" sz="1800" u="none" cap="none" strike="noStrike"/>
            </a:lvl9pPr>
          </a:lstStyle>
          <a:p/>
        </p:txBody>
      </p:sp>
      <p:sp>
        <p:nvSpPr>
          <p:cNvPr id="31" name="Shape 31"/>
          <p:cNvSpPr txBox="1"/>
          <p:nvPr>
            <p:ph idx="3" type="body"/>
          </p:nvPr>
        </p:nvSpPr>
        <p:spPr>
          <a:xfrm>
            <a:off x="5152680" y="1769040"/>
            <a:ext cx="4426920" cy="4384799"/>
          </a:xfrm>
          <a:prstGeom prst="rect">
            <a:avLst/>
          </a:prstGeom>
          <a:noFill/>
          <a:ln>
            <a:noFill/>
          </a:ln>
        </p:spPr>
        <p:txBody>
          <a:bodyPr anchorCtr="0" anchor="t" bIns="91425" lIns="91425" rIns="91425" tIns="91425"/>
          <a:lstStyle>
            <a:lvl1pPr indent="0" lvl="0" marL="0" marR="0" rtl="0" algn="l">
              <a:spcBef>
                <a:spcPts val="0"/>
              </a:spcBef>
              <a:buNone/>
              <a:defRPr b="0" i="0" sz="1800" u="none" cap="none" strike="noStrike"/>
            </a:lvl1pPr>
            <a:lvl2pPr indent="0" lvl="1" marL="457200" marR="0" rtl="0" algn="l">
              <a:spcBef>
                <a:spcPts val="0"/>
              </a:spcBef>
              <a:buNone/>
              <a:defRPr b="0" i="0" sz="1800" u="none" cap="none" strike="noStrike"/>
            </a:lvl2pPr>
            <a:lvl3pPr indent="0" lvl="2" marL="914400" marR="0" rtl="0" algn="l">
              <a:spcBef>
                <a:spcPts val="0"/>
              </a:spcBef>
              <a:buNone/>
              <a:defRPr b="0" i="0" sz="1800" u="none" cap="none" strike="noStrike"/>
            </a:lvl3pPr>
            <a:lvl4pPr indent="0" lvl="3" marL="1371600" marR="0" rtl="0" algn="l">
              <a:spcBef>
                <a:spcPts val="0"/>
              </a:spcBef>
              <a:buNone/>
              <a:defRPr b="0" i="0" sz="1800" u="none" cap="none" strike="noStrike"/>
            </a:lvl4pPr>
            <a:lvl5pPr indent="0" lvl="4" marL="1828800" marR="0" rtl="0" algn="l">
              <a:spcBef>
                <a:spcPts val="0"/>
              </a:spcBef>
              <a:buNone/>
              <a:defRPr b="0" i="0" sz="1800" u="none" cap="none" strike="noStrike"/>
            </a:lvl5pPr>
            <a:lvl6pPr indent="0" lvl="5" marL="2286000" marR="0" rtl="0" algn="l">
              <a:spcBef>
                <a:spcPts val="0"/>
              </a:spcBef>
              <a:buNone/>
              <a:defRPr b="0" i="0" sz="1800" u="none" cap="none" strike="noStrike"/>
            </a:lvl6pPr>
            <a:lvl7pPr indent="0" lvl="6" marL="2743200" marR="0" rtl="0" algn="l">
              <a:spcBef>
                <a:spcPts val="0"/>
              </a:spcBef>
              <a:buNone/>
              <a:defRPr b="0" i="0" sz="1800" u="none" cap="none" strike="noStrike"/>
            </a:lvl7pPr>
            <a:lvl8pPr indent="0" lvl="7" marL="3200400" marR="0" rtl="0" algn="l">
              <a:spcBef>
                <a:spcPts val="0"/>
              </a:spcBef>
              <a:buNone/>
              <a:defRPr b="0" i="0" sz="1800" u="none" cap="none" strike="noStrike"/>
            </a:lvl8pPr>
            <a:lvl9pPr indent="0" lvl="8" marL="3657600" marR="0" rtl="0" algn="l">
              <a:spcBef>
                <a:spcPts val="0"/>
              </a:spcBef>
              <a:buNone/>
              <a:defRPr b="0" i="0" sz="1800" u="none" cap="none" strike="noStrike"/>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objAndTwoObj">
  <p:cSld name="Title Content and 2 Content">
    <p:spTree>
      <p:nvGrpSpPr>
        <p:cNvPr id="32" name="Shape 32"/>
        <p:cNvGrpSpPr/>
        <p:nvPr/>
      </p:nvGrpSpPr>
      <p:grpSpPr>
        <a:xfrm>
          <a:off x="0" y="0"/>
          <a:ext cx="0" cy="0"/>
          <a:chOff x="0" y="0"/>
          <a:chExt cx="0" cy="0"/>
        </a:xfrm>
      </p:grpSpPr>
      <p:sp>
        <p:nvSpPr>
          <p:cNvPr id="33" name="Shape 33"/>
          <p:cNvSpPr txBox="1"/>
          <p:nvPr>
            <p:ph type="title"/>
          </p:nvPr>
        </p:nvSpPr>
        <p:spPr>
          <a:xfrm>
            <a:off x="-6273625" y="6210044"/>
            <a:ext cx="9071700" cy="1262100"/>
          </a:xfrm>
          <a:prstGeom prst="rect">
            <a:avLst/>
          </a:prstGeom>
          <a:noFill/>
          <a:ln>
            <a:noFill/>
          </a:ln>
        </p:spPr>
        <p:txBody>
          <a:bodyPr anchorCtr="0" anchor="ctr" bIns="91425" lIns="91425" rIns="91425" tIns="91425"/>
          <a:lstStyle>
            <a:lvl1pPr indent="0" lvl="0" marL="0" marR="0" rtl="0" algn="l">
              <a:spcBef>
                <a:spcPts val="0"/>
              </a:spcBef>
              <a:buNone/>
              <a:defRPr b="0" i="0" sz="1800" u="none" cap="none" strike="noStrike"/>
            </a:lvl1pPr>
            <a:lvl2pPr indent="0" lvl="1" marL="0" marR="0" rtl="0" algn="l">
              <a:spcBef>
                <a:spcPts val="0"/>
              </a:spcBef>
              <a:buNone/>
              <a:defRPr b="0" i="0" sz="1800" u="none" cap="none" strike="noStrike"/>
            </a:lvl2pPr>
            <a:lvl3pPr indent="0" lvl="2" marL="0" marR="0" rtl="0" algn="l">
              <a:spcBef>
                <a:spcPts val="0"/>
              </a:spcBef>
              <a:buNone/>
              <a:defRPr b="0" i="0" sz="1800" u="none" cap="none" strike="noStrike"/>
            </a:lvl3pPr>
            <a:lvl4pPr indent="0" lvl="3" marL="0" marR="0" rtl="0" algn="l">
              <a:spcBef>
                <a:spcPts val="0"/>
              </a:spcBef>
              <a:buNone/>
              <a:defRPr b="0" i="0" sz="1800" u="none" cap="none" strike="noStrike"/>
            </a:lvl4pPr>
            <a:lvl5pPr indent="0" lvl="4" marL="0" marR="0" rtl="0" algn="l">
              <a:spcBef>
                <a:spcPts val="0"/>
              </a:spcBef>
              <a:buNone/>
              <a:defRPr b="0" i="0" sz="1800" u="none" cap="none" strike="noStrike"/>
            </a:lvl5pPr>
            <a:lvl6pPr indent="0" lvl="5" marL="0" marR="0" rtl="0" algn="l">
              <a:spcBef>
                <a:spcPts val="0"/>
              </a:spcBef>
              <a:buNone/>
              <a:defRPr b="0" i="0" sz="1800" u="none" cap="none" strike="noStrike"/>
            </a:lvl6pPr>
            <a:lvl7pPr indent="0" lvl="6" marL="0" marR="0" rtl="0" algn="l">
              <a:spcBef>
                <a:spcPts val="0"/>
              </a:spcBef>
              <a:buNone/>
              <a:defRPr b="0" i="0" sz="1800" u="none" cap="none" strike="noStrike"/>
            </a:lvl7pPr>
            <a:lvl8pPr indent="0" lvl="7" marL="0" marR="0" rtl="0" algn="l">
              <a:spcBef>
                <a:spcPts val="0"/>
              </a:spcBef>
              <a:buNone/>
              <a:defRPr b="0" i="0" sz="1800" u="none" cap="none" strike="noStrike"/>
            </a:lvl8pPr>
            <a:lvl9pPr indent="0" lvl="8" marL="0" marR="0" rtl="0" algn="l">
              <a:spcBef>
                <a:spcPts val="0"/>
              </a:spcBef>
              <a:buNone/>
              <a:defRPr b="0" i="0" sz="1800" u="none" cap="none" strike="noStrike"/>
            </a:lvl9pPr>
          </a:lstStyle>
          <a:p/>
        </p:txBody>
      </p:sp>
      <p:sp>
        <p:nvSpPr>
          <p:cNvPr id="34" name="Shape 34"/>
          <p:cNvSpPr txBox="1"/>
          <p:nvPr>
            <p:ph idx="1" type="body"/>
          </p:nvPr>
        </p:nvSpPr>
        <p:spPr>
          <a:xfrm>
            <a:off x="504000" y="1769040"/>
            <a:ext cx="4426920" cy="4384799"/>
          </a:xfrm>
          <a:prstGeom prst="rect">
            <a:avLst/>
          </a:prstGeom>
          <a:noFill/>
          <a:ln>
            <a:noFill/>
          </a:ln>
        </p:spPr>
        <p:txBody>
          <a:bodyPr anchorCtr="0" anchor="t" bIns="91425" lIns="91425" rIns="91425" tIns="91425"/>
          <a:lstStyle>
            <a:lvl1pPr indent="0" lvl="0" marL="0" marR="0" rtl="0" algn="l">
              <a:spcBef>
                <a:spcPts val="0"/>
              </a:spcBef>
              <a:buNone/>
              <a:defRPr b="0" i="0" sz="1800" u="none" cap="none" strike="noStrike"/>
            </a:lvl1pPr>
            <a:lvl2pPr indent="0" lvl="1" marL="457200" marR="0" rtl="0" algn="l">
              <a:spcBef>
                <a:spcPts val="0"/>
              </a:spcBef>
              <a:buNone/>
              <a:defRPr b="0" i="0" sz="1800" u="none" cap="none" strike="noStrike"/>
            </a:lvl2pPr>
            <a:lvl3pPr indent="0" lvl="2" marL="914400" marR="0" rtl="0" algn="l">
              <a:spcBef>
                <a:spcPts val="0"/>
              </a:spcBef>
              <a:buNone/>
              <a:defRPr b="0" i="0" sz="1800" u="none" cap="none" strike="noStrike"/>
            </a:lvl3pPr>
            <a:lvl4pPr indent="0" lvl="3" marL="1371600" marR="0" rtl="0" algn="l">
              <a:spcBef>
                <a:spcPts val="0"/>
              </a:spcBef>
              <a:buNone/>
              <a:defRPr b="0" i="0" sz="1800" u="none" cap="none" strike="noStrike"/>
            </a:lvl4pPr>
            <a:lvl5pPr indent="0" lvl="4" marL="1828800" marR="0" rtl="0" algn="l">
              <a:spcBef>
                <a:spcPts val="0"/>
              </a:spcBef>
              <a:buNone/>
              <a:defRPr b="0" i="0" sz="1800" u="none" cap="none" strike="noStrike"/>
            </a:lvl5pPr>
            <a:lvl6pPr indent="0" lvl="5" marL="2286000" marR="0" rtl="0" algn="l">
              <a:spcBef>
                <a:spcPts val="0"/>
              </a:spcBef>
              <a:buNone/>
              <a:defRPr b="0" i="0" sz="1800" u="none" cap="none" strike="noStrike"/>
            </a:lvl6pPr>
            <a:lvl7pPr indent="0" lvl="6" marL="2743200" marR="0" rtl="0" algn="l">
              <a:spcBef>
                <a:spcPts val="0"/>
              </a:spcBef>
              <a:buNone/>
              <a:defRPr b="0" i="0" sz="1800" u="none" cap="none" strike="noStrike"/>
            </a:lvl7pPr>
            <a:lvl8pPr indent="0" lvl="7" marL="3200400" marR="0" rtl="0" algn="l">
              <a:spcBef>
                <a:spcPts val="0"/>
              </a:spcBef>
              <a:buNone/>
              <a:defRPr b="0" i="0" sz="1800" u="none" cap="none" strike="noStrike"/>
            </a:lvl8pPr>
            <a:lvl9pPr indent="0" lvl="8" marL="3657600" marR="0" rtl="0" algn="l">
              <a:spcBef>
                <a:spcPts val="0"/>
              </a:spcBef>
              <a:buNone/>
              <a:defRPr b="0" i="0" sz="1800" u="none" cap="none" strike="noStrike"/>
            </a:lvl9pPr>
          </a:lstStyle>
          <a:p/>
        </p:txBody>
      </p:sp>
      <p:sp>
        <p:nvSpPr>
          <p:cNvPr id="35" name="Shape 35"/>
          <p:cNvSpPr txBox="1"/>
          <p:nvPr>
            <p:ph idx="2" type="body"/>
          </p:nvPr>
        </p:nvSpPr>
        <p:spPr>
          <a:xfrm>
            <a:off x="5152680" y="1769040"/>
            <a:ext cx="4426920" cy="2091240"/>
          </a:xfrm>
          <a:prstGeom prst="rect">
            <a:avLst/>
          </a:prstGeom>
          <a:noFill/>
          <a:ln>
            <a:noFill/>
          </a:ln>
        </p:spPr>
        <p:txBody>
          <a:bodyPr anchorCtr="0" anchor="t" bIns="91425" lIns="91425" rIns="91425" tIns="91425"/>
          <a:lstStyle>
            <a:lvl1pPr indent="0" lvl="0" marL="0" marR="0" rtl="0" algn="l">
              <a:spcBef>
                <a:spcPts val="0"/>
              </a:spcBef>
              <a:buNone/>
              <a:defRPr b="0" i="0" sz="1800" u="none" cap="none" strike="noStrike"/>
            </a:lvl1pPr>
            <a:lvl2pPr indent="0" lvl="1" marL="457200" marR="0" rtl="0" algn="l">
              <a:spcBef>
                <a:spcPts val="0"/>
              </a:spcBef>
              <a:buNone/>
              <a:defRPr b="0" i="0" sz="1800" u="none" cap="none" strike="noStrike"/>
            </a:lvl2pPr>
            <a:lvl3pPr indent="0" lvl="2" marL="914400" marR="0" rtl="0" algn="l">
              <a:spcBef>
                <a:spcPts val="0"/>
              </a:spcBef>
              <a:buNone/>
              <a:defRPr b="0" i="0" sz="1800" u="none" cap="none" strike="noStrike"/>
            </a:lvl3pPr>
            <a:lvl4pPr indent="0" lvl="3" marL="1371600" marR="0" rtl="0" algn="l">
              <a:spcBef>
                <a:spcPts val="0"/>
              </a:spcBef>
              <a:buNone/>
              <a:defRPr b="0" i="0" sz="1800" u="none" cap="none" strike="noStrike"/>
            </a:lvl4pPr>
            <a:lvl5pPr indent="0" lvl="4" marL="1828800" marR="0" rtl="0" algn="l">
              <a:spcBef>
                <a:spcPts val="0"/>
              </a:spcBef>
              <a:buNone/>
              <a:defRPr b="0" i="0" sz="1800" u="none" cap="none" strike="noStrike"/>
            </a:lvl5pPr>
            <a:lvl6pPr indent="0" lvl="5" marL="2286000" marR="0" rtl="0" algn="l">
              <a:spcBef>
                <a:spcPts val="0"/>
              </a:spcBef>
              <a:buNone/>
              <a:defRPr b="0" i="0" sz="1800" u="none" cap="none" strike="noStrike"/>
            </a:lvl6pPr>
            <a:lvl7pPr indent="0" lvl="6" marL="2743200" marR="0" rtl="0" algn="l">
              <a:spcBef>
                <a:spcPts val="0"/>
              </a:spcBef>
              <a:buNone/>
              <a:defRPr b="0" i="0" sz="1800" u="none" cap="none" strike="noStrike"/>
            </a:lvl7pPr>
            <a:lvl8pPr indent="0" lvl="7" marL="3200400" marR="0" rtl="0" algn="l">
              <a:spcBef>
                <a:spcPts val="0"/>
              </a:spcBef>
              <a:buNone/>
              <a:defRPr b="0" i="0" sz="1800" u="none" cap="none" strike="noStrike"/>
            </a:lvl8pPr>
            <a:lvl9pPr indent="0" lvl="8" marL="3657600" marR="0" rtl="0" algn="l">
              <a:spcBef>
                <a:spcPts val="0"/>
              </a:spcBef>
              <a:buNone/>
              <a:defRPr b="0" i="0" sz="1800" u="none" cap="none" strike="noStrike"/>
            </a:lvl9pPr>
          </a:lstStyle>
          <a:p/>
        </p:txBody>
      </p:sp>
      <p:sp>
        <p:nvSpPr>
          <p:cNvPr id="36" name="Shape 36"/>
          <p:cNvSpPr txBox="1"/>
          <p:nvPr>
            <p:ph idx="3" type="body"/>
          </p:nvPr>
        </p:nvSpPr>
        <p:spPr>
          <a:xfrm>
            <a:off x="5152680" y="4059360"/>
            <a:ext cx="4426920" cy="2091240"/>
          </a:xfrm>
          <a:prstGeom prst="rect">
            <a:avLst/>
          </a:prstGeom>
          <a:noFill/>
          <a:ln>
            <a:noFill/>
          </a:ln>
        </p:spPr>
        <p:txBody>
          <a:bodyPr anchorCtr="0" anchor="t" bIns="91425" lIns="91425" rIns="91425" tIns="91425"/>
          <a:lstStyle>
            <a:lvl1pPr indent="0" lvl="0" marL="0" marR="0" rtl="0" algn="l">
              <a:spcBef>
                <a:spcPts val="0"/>
              </a:spcBef>
              <a:buNone/>
              <a:defRPr b="0" i="0" sz="1800" u="none" cap="none" strike="noStrike"/>
            </a:lvl1pPr>
            <a:lvl2pPr indent="0" lvl="1" marL="457200" marR="0" rtl="0" algn="l">
              <a:spcBef>
                <a:spcPts val="0"/>
              </a:spcBef>
              <a:buNone/>
              <a:defRPr b="0" i="0" sz="1800" u="none" cap="none" strike="noStrike"/>
            </a:lvl2pPr>
            <a:lvl3pPr indent="0" lvl="2" marL="914400" marR="0" rtl="0" algn="l">
              <a:spcBef>
                <a:spcPts val="0"/>
              </a:spcBef>
              <a:buNone/>
              <a:defRPr b="0" i="0" sz="1800" u="none" cap="none" strike="noStrike"/>
            </a:lvl3pPr>
            <a:lvl4pPr indent="0" lvl="3" marL="1371600" marR="0" rtl="0" algn="l">
              <a:spcBef>
                <a:spcPts val="0"/>
              </a:spcBef>
              <a:buNone/>
              <a:defRPr b="0" i="0" sz="1800" u="none" cap="none" strike="noStrike"/>
            </a:lvl4pPr>
            <a:lvl5pPr indent="0" lvl="4" marL="1828800" marR="0" rtl="0" algn="l">
              <a:spcBef>
                <a:spcPts val="0"/>
              </a:spcBef>
              <a:buNone/>
              <a:defRPr b="0" i="0" sz="1800" u="none" cap="none" strike="noStrike"/>
            </a:lvl5pPr>
            <a:lvl6pPr indent="0" lvl="5" marL="2286000" marR="0" rtl="0" algn="l">
              <a:spcBef>
                <a:spcPts val="0"/>
              </a:spcBef>
              <a:buNone/>
              <a:defRPr b="0" i="0" sz="1800" u="none" cap="none" strike="noStrike"/>
            </a:lvl6pPr>
            <a:lvl7pPr indent="0" lvl="6" marL="2743200" marR="0" rtl="0" algn="l">
              <a:spcBef>
                <a:spcPts val="0"/>
              </a:spcBef>
              <a:buNone/>
              <a:defRPr b="0" i="0" sz="1800" u="none" cap="none" strike="noStrike"/>
            </a:lvl7pPr>
            <a:lvl8pPr indent="0" lvl="7" marL="3200400" marR="0" rtl="0" algn="l">
              <a:spcBef>
                <a:spcPts val="0"/>
              </a:spcBef>
              <a:buNone/>
              <a:defRPr b="0" i="0" sz="1800" u="none" cap="none" strike="noStrike"/>
            </a:lvl8pPr>
            <a:lvl9pPr indent="0" lvl="8" marL="3657600" marR="0" rtl="0" algn="l">
              <a:spcBef>
                <a:spcPts val="0"/>
              </a:spcBef>
              <a:buNone/>
              <a:defRPr b="0" i="0" sz="1800" u="none" cap="none" strike="noStrike"/>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ObjOverTx">
  <p:cSld name="Title, 2 Content over Content">
    <p:spTree>
      <p:nvGrpSpPr>
        <p:cNvPr id="37" name="Shape 37"/>
        <p:cNvGrpSpPr/>
        <p:nvPr/>
      </p:nvGrpSpPr>
      <p:grpSpPr>
        <a:xfrm>
          <a:off x="0" y="0"/>
          <a:ext cx="0" cy="0"/>
          <a:chOff x="0" y="0"/>
          <a:chExt cx="0" cy="0"/>
        </a:xfrm>
      </p:grpSpPr>
      <p:sp>
        <p:nvSpPr>
          <p:cNvPr id="38" name="Shape 38"/>
          <p:cNvSpPr txBox="1"/>
          <p:nvPr>
            <p:ph type="title"/>
          </p:nvPr>
        </p:nvSpPr>
        <p:spPr>
          <a:xfrm>
            <a:off x="-6273625" y="6210044"/>
            <a:ext cx="9071700" cy="1262100"/>
          </a:xfrm>
          <a:prstGeom prst="rect">
            <a:avLst/>
          </a:prstGeom>
          <a:noFill/>
          <a:ln>
            <a:noFill/>
          </a:ln>
        </p:spPr>
        <p:txBody>
          <a:bodyPr anchorCtr="0" anchor="ctr" bIns="91425" lIns="91425" rIns="91425" tIns="91425"/>
          <a:lstStyle>
            <a:lvl1pPr indent="0" lvl="0" marL="0" marR="0" rtl="0" algn="l">
              <a:spcBef>
                <a:spcPts val="0"/>
              </a:spcBef>
              <a:buNone/>
              <a:defRPr b="0" i="0" sz="1800" u="none" cap="none" strike="noStrike"/>
            </a:lvl1pPr>
            <a:lvl2pPr indent="0" lvl="1" marL="0" marR="0" rtl="0" algn="l">
              <a:spcBef>
                <a:spcPts val="0"/>
              </a:spcBef>
              <a:buNone/>
              <a:defRPr b="0" i="0" sz="1800" u="none" cap="none" strike="noStrike"/>
            </a:lvl2pPr>
            <a:lvl3pPr indent="0" lvl="2" marL="0" marR="0" rtl="0" algn="l">
              <a:spcBef>
                <a:spcPts val="0"/>
              </a:spcBef>
              <a:buNone/>
              <a:defRPr b="0" i="0" sz="1800" u="none" cap="none" strike="noStrike"/>
            </a:lvl3pPr>
            <a:lvl4pPr indent="0" lvl="3" marL="0" marR="0" rtl="0" algn="l">
              <a:spcBef>
                <a:spcPts val="0"/>
              </a:spcBef>
              <a:buNone/>
              <a:defRPr b="0" i="0" sz="1800" u="none" cap="none" strike="noStrike"/>
            </a:lvl4pPr>
            <a:lvl5pPr indent="0" lvl="4" marL="0" marR="0" rtl="0" algn="l">
              <a:spcBef>
                <a:spcPts val="0"/>
              </a:spcBef>
              <a:buNone/>
              <a:defRPr b="0" i="0" sz="1800" u="none" cap="none" strike="noStrike"/>
            </a:lvl5pPr>
            <a:lvl6pPr indent="0" lvl="5" marL="0" marR="0" rtl="0" algn="l">
              <a:spcBef>
                <a:spcPts val="0"/>
              </a:spcBef>
              <a:buNone/>
              <a:defRPr b="0" i="0" sz="1800" u="none" cap="none" strike="noStrike"/>
            </a:lvl6pPr>
            <a:lvl7pPr indent="0" lvl="6" marL="0" marR="0" rtl="0" algn="l">
              <a:spcBef>
                <a:spcPts val="0"/>
              </a:spcBef>
              <a:buNone/>
              <a:defRPr b="0" i="0" sz="1800" u="none" cap="none" strike="noStrike"/>
            </a:lvl7pPr>
            <a:lvl8pPr indent="0" lvl="7" marL="0" marR="0" rtl="0" algn="l">
              <a:spcBef>
                <a:spcPts val="0"/>
              </a:spcBef>
              <a:buNone/>
              <a:defRPr b="0" i="0" sz="1800" u="none" cap="none" strike="noStrike"/>
            </a:lvl8pPr>
            <a:lvl9pPr indent="0" lvl="8" marL="0" marR="0" rtl="0" algn="l">
              <a:spcBef>
                <a:spcPts val="0"/>
              </a:spcBef>
              <a:buNone/>
              <a:defRPr b="0" i="0" sz="1800" u="none" cap="none" strike="noStrike"/>
            </a:lvl9pPr>
          </a:lstStyle>
          <a:p/>
        </p:txBody>
      </p:sp>
      <p:sp>
        <p:nvSpPr>
          <p:cNvPr id="39" name="Shape 39"/>
          <p:cNvSpPr txBox="1"/>
          <p:nvPr>
            <p:ph idx="1" type="body"/>
          </p:nvPr>
        </p:nvSpPr>
        <p:spPr>
          <a:xfrm>
            <a:off x="504000" y="1769040"/>
            <a:ext cx="4426920" cy="2091240"/>
          </a:xfrm>
          <a:prstGeom prst="rect">
            <a:avLst/>
          </a:prstGeom>
          <a:noFill/>
          <a:ln>
            <a:noFill/>
          </a:ln>
        </p:spPr>
        <p:txBody>
          <a:bodyPr anchorCtr="0" anchor="t" bIns="91425" lIns="91425" rIns="91425" tIns="91425"/>
          <a:lstStyle>
            <a:lvl1pPr indent="0" lvl="0" marL="0" marR="0" rtl="0" algn="l">
              <a:spcBef>
                <a:spcPts val="0"/>
              </a:spcBef>
              <a:buNone/>
              <a:defRPr b="0" i="0" sz="1800" u="none" cap="none" strike="noStrike"/>
            </a:lvl1pPr>
            <a:lvl2pPr indent="0" lvl="1" marL="457200" marR="0" rtl="0" algn="l">
              <a:spcBef>
                <a:spcPts val="0"/>
              </a:spcBef>
              <a:buNone/>
              <a:defRPr b="0" i="0" sz="1800" u="none" cap="none" strike="noStrike"/>
            </a:lvl2pPr>
            <a:lvl3pPr indent="0" lvl="2" marL="914400" marR="0" rtl="0" algn="l">
              <a:spcBef>
                <a:spcPts val="0"/>
              </a:spcBef>
              <a:buNone/>
              <a:defRPr b="0" i="0" sz="1800" u="none" cap="none" strike="noStrike"/>
            </a:lvl3pPr>
            <a:lvl4pPr indent="0" lvl="3" marL="1371600" marR="0" rtl="0" algn="l">
              <a:spcBef>
                <a:spcPts val="0"/>
              </a:spcBef>
              <a:buNone/>
              <a:defRPr b="0" i="0" sz="1800" u="none" cap="none" strike="noStrike"/>
            </a:lvl4pPr>
            <a:lvl5pPr indent="0" lvl="4" marL="1828800" marR="0" rtl="0" algn="l">
              <a:spcBef>
                <a:spcPts val="0"/>
              </a:spcBef>
              <a:buNone/>
              <a:defRPr b="0" i="0" sz="1800" u="none" cap="none" strike="noStrike"/>
            </a:lvl5pPr>
            <a:lvl6pPr indent="0" lvl="5" marL="2286000" marR="0" rtl="0" algn="l">
              <a:spcBef>
                <a:spcPts val="0"/>
              </a:spcBef>
              <a:buNone/>
              <a:defRPr b="0" i="0" sz="1800" u="none" cap="none" strike="noStrike"/>
            </a:lvl6pPr>
            <a:lvl7pPr indent="0" lvl="6" marL="2743200" marR="0" rtl="0" algn="l">
              <a:spcBef>
                <a:spcPts val="0"/>
              </a:spcBef>
              <a:buNone/>
              <a:defRPr b="0" i="0" sz="1800" u="none" cap="none" strike="noStrike"/>
            </a:lvl7pPr>
            <a:lvl8pPr indent="0" lvl="7" marL="3200400" marR="0" rtl="0" algn="l">
              <a:spcBef>
                <a:spcPts val="0"/>
              </a:spcBef>
              <a:buNone/>
              <a:defRPr b="0" i="0" sz="1800" u="none" cap="none" strike="noStrike"/>
            </a:lvl8pPr>
            <a:lvl9pPr indent="0" lvl="8" marL="3657600" marR="0" rtl="0" algn="l">
              <a:spcBef>
                <a:spcPts val="0"/>
              </a:spcBef>
              <a:buNone/>
              <a:defRPr b="0" i="0" sz="1800" u="none" cap="none" strike="noStrike"/>
            </a:lvl9pPr>
          </a:lstStyle>
          <a:p/>
        </p:txBody>
      </p:sp>
      <p:sp>
        <p:nvSpPr>
          <p:cNvPr id="40" name="Shape 40"/>
          <p:cNvSpPr txBox="1"/>
          <p:nvPr>
            <p:ph idx="2" type="body"/>
          </p:nvPr>
        </p:nvSpPr>
        <p:spPr>
          <a:xfrm>
            <a:off x="5152680" y="1769040"/>
            <a:ext cx="4426920" cy="2091240"/>
          </a:xfrm>
          <a:prstGeom prst="rect">
            <a:avLst/>
          </a:prstGeom>
          <a:noFill/>
          <a:ln>
            <a:noFill/>
          </a:ln>
        </p:spPr>
        <p:txBody>
          <a:bodyPr anchorCtr="0" anchor="t" bIns="91425" lIns="91425" rIns="91425" tIns="91425"/>
          <a:lstStyle>
            <a:lvl1pPr indent="0" lvl="0" marL="0" marR="0" rtl="0" algn="l">
              <a:spcBef>
                <a:spcPts val="0"/>
              </a:spcBef>
              <a:buNone/>
              <a:defRPr b="0" i="0" sz="1800" u="none" cap="none" strike="noStrike"/>
            </a:lvl1pPr>
            <a:lvl2pPr indent="0" lvl="1" marL="457200" marR="0" rtl="0" algn="l">
              <a:spcBef>
                <a:spcPts val="0"/>
              </a:spcBef>
              <a:buNone/>
              <a:defRPr b="0" i="0" sz="1800" u="none" cap="none" strike="noStrike"/>
            </a:lvl2pPr>
            <a:lvl3pPr indent="0" lvl="2" marL="914400" marR="0" rtl="0" algn="l">
              <a:spcBef>
                <a:spcPts val="0"/>
              </a:spcBef>
              <a:buNone/>
              <a:defRPr b="0" i="0" sz="1800" u="none" cap="none" strike="noStrike"/>
            </a:lvl3pPr>
            <a:lvl4pPr indent="0" lvl="3" marL="1371600" marR="0" rtl="0" algn="l">
              <a:spcBef>
                <a:spcPts val="0"/>
              </a:spcBef>
              <a:buNone/>
              <a:defRPr b="0" i="0" sz="1800" u="none" cap="none" strike="noStrike"/>
            </a:lvl4pPr>
            <a:lvl5pPr indent="0" lvl="4" marL="1828800" marR="0" rtl="0" algn="l">
              <a:spcBef>
                <a:spcPts val="0"/>
              </a:spcBef>
              <a:buNone/>
              <a:defRPr b="0" i="0" sz="1800" u="none" cap="none" strike="noStrike"/>
            </a:lvl5pPr>
            <a:lvl6pPr indent="0" lvl="5" marL="2286000" marR="0" rtl="0" algn="l">
              <a:spcBef>
                <a:spcPts val="0"/>
              </a:spcBef>
              <a:buNone/>
              <a:defRPr b="0" i="0" sz="1800" u="none" cap="none" strike="noStrike"/>
            </a:lvl6pPr>
            <a:lvl7pPr indent="0" lvl="6" marL="2743200" marR="0" rtl="0" algn="l">
              <a:spcBef>
                <a:spcPts val="0"/>
              </a:spcBef>
              <a:buNone/>
              <a:defRPr b="0" i="0" sz="1800" u="none" cap="none" strike="noStrike"/>
            </a:lvl7pPr>
            <a:lvl8pPr indent="0" lvl="7" marL="3200400" marR="0" rtl="0" algn="l">
              <a:spcBef>
                <a:spcPts val="0"/>
              </a:spcBef>
              <a:buNone/>
              <a:defRPr b="0" i="0" sz="1800" u="none" cap="none" strike="noStrike"/>
            </a:lvl8pPr>
            <a:lvl9pPr indent="0" lvl="8" marL="3657600" marR="0" rtl="0" algn="l">
              <a:spcBef>
                <a:spcPts val="0"/>
              </a:spcBef>
              <a:buNone/>
              <a:defRPr b="0" i="0" sz="1800" u="none" cap="none" strike="noStrike"/>
            </a:lvl9pPr>
          </a:lstStyle>
          <a:p/>
        </p:txBody>
      </p:sp>
      <p:sp>
        <p:nvSpPr>
          <p:cNvPr id="41" name="Shape 41"/>
          <p:cNvSpPr txBox="1"/>
          <p:nvPr>
            <p:ph idx="3" type="body"/>
          </p:nvPr>
        </p:nvSpPr>
        <p:spPr>
          <a:xfrm>
            <a:off x="504000" y="4059360"/>
            <a:ext cx="9071640" cy="2091240"/>
          </a:xfrm>
          <a:prstGeom prst="rect">
            <a:avLst/>
          </a:prstGeom>
          <a:noFill/>
          <a:ln>
            <a:noFill/>
          </a:ln>
        </p:spPr>
        <p:txBody>
          <a:bodyPr anchorCtr="0" anchor="t" bIns="91425" lIns="91425" rIns="91425" tIns="91425"/>
          <a:lstStyle>
            <a:lvl1pPr indent="0" lvl="0" marL="0" marR="0" rtl="0" algn="l">
              <a:spcBef>
                <a:spcPts val="0"/>
              </a:spcBef>
              <a:buNone/>
              <a:defRPr b="0" i="0" sz="1800" u="none" cap="none" strike="noStrike"/>
            </a:lvl1pPr>
            <a:lvl2pPr indent="0" lvl="1" marL="457200" marR="0" rtl="0" algn="l">
              <a:spcBef>
                <a:spcPts val="0"/>
              </a:spcBef>
              <a:buNone/>
              <a:defRPr b="0" i="0" sz="1800" u="none" cap="none" strike="noStrike"/>
            </a:lvl2pPr>
            <a:lvl3pPr indent="0" lvl="2" marL="914400" marR="0" rtl="0" algn="l">
              <a:spcBef>
                <a:spcPts val="0"/>
              </a:spcBef>
              <a:buNone/>
              <a:defRPr b="0" i="0" sz="1800" u="none" cap="none" strike="noStrike"/>
            </a:lvl3pPr>
            <a:lvl4pPr indent="0" lvl="3" marL="1371600" marR="0" rtl="0" algn="l">
              <a:spcBef>
                <a:spcPts val="0"/>
              </a:spcBef>
              <a:buNone/>
              <a:defRPr b="0" i="0" sz="1800" u="none" cap="none" strike="noStrike"/>
            </a:lvl4pPr>
            <a:lvl5pPr indent="0" lvl="4" marL="1828800" marR="0" rtl="0" algn="l">
              <a:spcBef>
                <a:spcPts val="0"/>
              </a:spcBef>
              <a:buNone/>
              <a:defRPr b="0" i="0" sz="1800" u="none" cap="none" strike="noStrike"/>
            </a:lvl5pPr>
            <a:lvl6pPr indent="0" lvl="5" marL="2286000" marR="0" rtl="0" algn="l">
              <a:spcBef>
                <a:spcPts val="0"/>
              </a:spcBef>
              <a:buNone/>
              <a:defRPr b="0" i="0" sz="1800" u="none" cap="none" strike="noStrike"/>
            </a:lvl6pPr>
            <a:lvl7pPr indent="0" lvl="6" marL="2743200" marR="0" rtl="0" algn="l">
              <a:spcBef>
                <a:spcPts val="0"/>
              </a:spcBef>
              <a:buNone/>
              <a:defRPr b="0" i="0" sz="1800" u="none" cap="none" strike="noStrike"/>
            </a:lvl7pPr>
            <a:lvl8pPr indent="0" lvl="7" marL="3200400" marR="0" rtl="0" algn="l">
              <a:spcBef>
                <a:spcPts val="0"/>
              </a:spcBef>
              <a:buNone/>
              <a:defRPr b="0" i="0" sz="1800" u="none" cap="none" strike="noStrike"/>
            </a:lvl8pPr>
            <a:lvl9pPr indent="0" lvl="8" marL="3657600" marR="0" rtl="0" algn="l">
              <a:spcBef>
                <a:spcPts val="0"/>
              </a:spcBef>
              <a:buNone/>
              <a:defRPr b="0" i="0" sz="1800" u="none" cap="none" strike="noStrike"/>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00.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4" Type="http://schemas.openxmlformats.org/officeDocument/2006/relationships/theme" Target="../theme/theme1.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 name="Shape 5"/>
        <p:cNvGrpSpPr/>
        <p:nvPr/>
      </p:nvGrpSpPr>
      <p:grpSpPr>
        <a:xfrm>
          <a:off x="0" y="0"/>
          <a:ext cx="0" cy="0"/>
          <a:chOff x="0" y="0"/>
          <a:chExt cx="0" cy="0"/>
        </a:xfrm>
      </p:grpSpPr>
      <p:pic>
        <p:nvPicPr>
          <p:cNvPr id="6" name="Shape 6"/>
          <p:cNvPicPr preferRelativeResize="0"/>
          <p:nvPr/>
        </p:nvPicPr>
        <p:blipFill rotWithShape="1">
          <a:blip r:embed="rId1">
            <a:alphaModFix/>
          </a:blip>
          <a:srcRect b="0" l="0" r="0" t="0"/>
          <a:stretch/>
        </p:blipFill>
        <p:spPr>
          <a:xfrm>
            <a:off x="0" y="6451875"/>
            <a:ext cx="1107900" cy="1107900"/>
          </a:xfrm>
          <a:prstGeom prst="rect">
            <a:avLst/>
          </a:prstGeom>
          <a:noFill/>
          <a:ln>
            <a:noFill/>
          </a:ln>
        </p:spPr>
      </p:pic>
      <p:sp>
        <p:nvSpPr>
          <p:cNvPr id="7" name="Shape 7"/>
          <p:cNvSpPr txBox="1"/>
          <p:nvPr>
            <p:ph idx="1" type="body"/>
          </p:nvPr>
        </p:nvSpPr>
        <p:spPr>
          <a:xfrm>
            <a:off x="374150" y="1823350"/>
            <a:ext cx="9347100" cy="4384799"/>
          </a:xfrm>
          <a:prstGeom prst="rect">
            <a:avLst/>
          </a:prstGeom>
          <a:noFill/>
          <a:ln>
            <a:noFill/>
          </a:ln>
        </p:spPr>
        <p:txBody>
          <a:bodyPr anchorCtr="0" anchor="t" bIns="91425" lIns="91425" rIns="91425" tIns="91425"/>
          <a:lstStyle>
            <a:lvl1pPr indent="0" lvl="0" marL="0" marR="0" rtl="0" algn="l">
              <a:spcBef>
                <a:spcPts val="0"/>
              </a:spcBef>
              <a:buNone/>
              <a:defRPr b="0" i="0" sz="1800" u="none" cap="none" strike="noStrike"/>
            </a:lvl1pPr>
            <a:lvl2pPr indent="0" lvl="1" marL="457200" marR="0" rtl="0" algn="l">
              <a:spcBef>
                <a:spcPts val="0"/>
              </a:spcBef>
              <a:buNone/>
              <a:defRPr b="0" i="0" sz="1800" u="none" cap="none" strike="noStrike"/>
            </a:lvl2pPr>
            <a:lvl3pPr indent="0" lvl="2" marL="914400" marR="0" rtl="0" algn="l">
              <a:spcBef>
                <a:spcPts val="0"/>
              </a:spcBef>
              <a:buNone/>
              <a:defRPr b="0" i="0" sz="1800" u="none" cap="none" strike="noStrike"/>
            </a:lvl3pPr>
            <a:lvl4pPr indent="0" lvl="3" marL="1371600" marR="0" rtl="0" algn="l">
              <a:spcBef>
                <a:spcPts val="0"/>
              </a:spcBef>
              <a:buNone/>
              <a:defRPr b="0" i="0" sz="1800" u="none" cap="none" strike="noStrike"/>
            </a:lvl4pPr>
            <a:lvl5pPr indent="0" lvl="4" marL="1828800" marR="0" rtl="0" algn="l">
              <a:spcBef>
                <a:spcPts val="0"/>
              </a:spcBef>
              <a:buNone/>
              <a:defRPr b="0" i="0" sz="1800" u="none" cap="none" strike="noStrike"/>
            </a:lvl5pPr>
            <a:lvl6pPr indent="0" lvl="5" marL="2286000" marR="0" rtl="0" algn="l">
              <a:spcBef>
                <a:spcPts val="0"/>
              </a:spcBef>
              <a:buNone/>
              <a:defRPr b="0" i="0" sz="1800" u="none" cap="none" strike="noStrike"/>
            </a:lvl6pPr>
            <a:lvl7pPr indent="0" lvl="6" marL="2743200" marR="0" rtl="0" algn="l">
              <a:spcBef>
                <a:spcPts val="0"/>
              </a:spcBef>
              <a:buNone/>
              <a:defRPr b="0" i="0" sz="1800" u="none" cap="none" strike="noStrike"/>
            </a:lvl7pPr>
            <a:lvl8pPr indent="0" lvl="7" marL="3200400" marR="0" rtl="0" algn="l">
              <a:spcBef>
                <a:spcPts val="0"/>
              </a:spcBef>
              <a:buNone/>
              <a:defRPr b="0" i="0" sz="1800" u="none" cap="none" strike="noStrike"/>
            </a:lvl8pPr>
            <a:lvl9pPr indent="0" lvl="8" marL="3657600" marR="0" rtl="0" algn="l">
              <a:spcBef>
                <a:spcPts val="0"/>
              </a:spcBef>
              <a:buNone/>
              <a:defRPr b="0" i="0" sz="1800" u="none" cap="none" strike="noStrike"/>
            </a:lvl9pPr>
          </a:lstStyle>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comments" Target="../comments/comment1.xml"/><Relationship Id="rId4" Type="http://schemas.openxmlformats.org/officeDocument/2006/relationships/image" Target="../media/image02.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2.png"/><Relationship Id="rId4" Type="http://schemas.openxmlformats.org/officeDocument/2006/relationships/image" Target="../media/image07.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07.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1.png"/><Relationship Id="rId4" Type="http://schemas.openxmlformats.org/officeDocument/2006/relationships/image" Target="../media/image07.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5.png"/><Relationship Id="rId4" Type="http://schemas.openxmlformats.org/officeDocument/2006/relationships/image" Target="../media/image07.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4.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4.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0.png"/><Relationship Id="rId4" Type="http://schemas.openxmlformats.org/officeDocument/2006/relationships/image" Target="../media/image14.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4.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3.png"/><Relationship Id="rId4" Type="http://schemas.openxmlformats.org/officeDocument/2006/relationships/image" Target="../media/image14.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3.png"/><Relationship Id="rId4" Type="http://schemas.openxmlformats.org/officeDocument/2006/relationships/image" Target="../media/image14.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hyperlink" Target="mailto:Chris.Rogers@fidelissecurity.com" TargetMode="External"/><Relationship Id="rId4" Type="http://schemas.openxmlformats.org/officeDocument/2006/relationships/image" Target="../media/image08.jpg"/><Relationship Id="rId5" Type="http://schemas.openxmlformats.org/officeDocument/2006/relationships/image" Target="../media/image06.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4.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6.png"/><Relationship Id="rId4" Type="http://schemas.openxmlformats.org/officeDocument/2006/relationships/image" Target="../media/image14.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4.jpg"/><Relationship Id="rId4" Type="http://schemas.openxmlformats.org/officeDocument/2006/relationships/image" Target="../media/image1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8.jpg"/><Relationship Id="rId4" Type="http://schemas.openxmlformats.org/officeDocument/2006/relationships/image" Target="../media/image1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8.jpg"/><Relationship Id="rId4" Type="http://schemas.openxmlformats.org/officeDocument/2006/relationships/image" Target="../media/image2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8.jpg"/><Relationship Id="rId4" Type="http://schemas.openxmlformats.org/officeDocument/2006/relationships/image" Target="../media/image2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18.jpg"/><Relationship Id="rId4" Type="http://schemas.openxmlformats.org/officeDocument/2006/relationships/image" Target="../media/image2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18.jpg"/><Relationship Id="rId4" Type="http://schemas.openxmlformats.org/officeDocument/2006/relationships/image" Target="../media/image2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18.jpg"/><Relationship Id="rId4" Type="http://schemas.openxmlformats.org/officeDocument/2006/relationships/image" Target="../media/image2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18.jpg"/><Relationship Id="rId4" Type="http://schemas.openxmlformats.org/officeDocument/2006/relationships/image" Target="../media/image2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04.jpg"/><Relationship Id="rId4" Type="http://schemas.openxmlformats.org/officeDocument/2006/relationships/image" Target="../media/image06.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29.jpg"/><Relationship Id="rId4" Type="http://schemas.openxmlformats.org/officeDocument/2006/relationships/image" Target="../media/image2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29.jpg"/><Relationship Id="rId4" Type="http://schemas.openxmlformats.org/officeDocument/2006/relationships/image" Target="../media/image2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29.jpg"/><Relationship Id="rId4" Type="http://schemas.openxmlformats.org/officeDocument/2006/relationships/image" Target="../media/image2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29.jpg"/><Relationship Id="rId4" Type="http://schemas.openxmlformats.org/officeDocument/2006/relationships/image" Target="../media/image3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29.jpg"/><Relationship Id="rId4" Type="http://schemas.openxmlformats.org/officeDocument/2006/relationships/image" Target="../media/image3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29.jpg"/><Relationship Id="rId4" Type="http://schemas.openxmlformats.org/officeDocument/2006/relationships/image" Target="../media/image3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34.jpg"/><Relationship Id="rId4" Type="http://schemas.openxmlformats.org/officeDocument/2006/relationships/image" Target="../media/image4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34.jpg"/><Relationship Id="rId4" Type="http://schemas.openxmlformats.org/officeDocument/2006/relationships/image" Target="../media/image3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34.jpg"/><Relationship Id="rId4" Type="http://schemas.openxmlformats.org/officeDocument/2006/relationships/image" Target="../media/image3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34.jpg"/><Relationship Id="rId4" Type="http://schemas.openxmlformats.org/officeDocument/2006/relationships/image" Target="../media/image3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06.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34.jpg"/><Relationship Id="rId4" Type="http://schemas.openxmlformats.org/officeDocument/2006/relationships/image" Target="../media/image3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40.jpg"/><Relationship Id="rId4" Type="http://schemas.openxmlformats.org/officeDocument/2006/relationships/image" Target="../media/image3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40.jpg"/><Relationship Id="rId4" Type="http://schemas.openxmlformats.org/officeDocument/2006/relationships/image" Target="../media/image4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42.jpg"/><Relationship Id="rId4" Type="http://schemas.openxmlformats.org/officeDocument/2006/relationships/image" Target="../media/image3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42.jpg"/><Relationship Id="rId4" Type="http://schemas.openxmlformats.org/officeDocument/2006/relationships/image" Target="../media/image4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45.jpg"/><Relationship Id="rId4" Type="http://schemas.openxmlformats.org/officeDocument/2006/relationships/image" Target="../media/image47.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46.png"/><Relationship Id="rId4" Type="http://schemas.openxmlformats.org/officeDocument/2006/relationships/image" Target="../media/image45.jp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 Id="rId3" Type="http://schemas.openxmlformats.org/officeDocument/2006/relationships/image" Target="../media/image06.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05.png"/><Relationship Id="rId4" Type="http://schemas.openxmlformats.org/officeDocument/2006/relationships/image" Target="../media/image06.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06.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07.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07.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09.png"/><Relationship Id="rId4" Type="http://schemas.openxmlformats.org/officeDocument/2006/relationships/image" Target="../media/image07.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1" name="Shape 61"/>
        <p:cNvGrpSpPr/>
        <p:nvPr/>
      </p:nvGrpSpPr>
      <p:grpSpPr>
        <a:xfrm>
          <a:off x="0" y="0"/>
          <a:ext cx="0" cy="0"/>
          <a:chOff x="0" y="0"/>
          <a:chExt cx="0" cy="0"/>
        </a:xfrm>
      </p:grpSpPr>
      <p:sp>
        <p:nvSpPr>
          <p:cNvPr id="62" name="Shape 62"/>
          <p:cNvSpPr txBox="1"/>
          <p:nvPr/>
        </p:nvSpPr>
        <p:spPr>
          <a:xfrm>
            <a:off x="504000" y="2813040"/>
            <a:ext cx="9071700" cy="2586899"/>
          </a:xfrm>
          <a:prstGeom prst="rect">
            <a:avLst/>
          </a:prstGeom>
          <a:noFill/>
          <a:ln>
            <a:noFill/>
          </a:ln>
        </p:spPr>
        <p:txBody>
          <a:bodyPr anchorCtr="0" anchor="t" bIns="0" lIns="0" rIns="0" tIns="0">
            <a:noAutofit/>
          </a:bodyPr>
          <a:lstStyle/>
          <a:p>
            <a:pPr indent="0" lvl="0" marL="0" marR="0" rtl="0" algn="ctr">
              <a:spcBef>
                <a:spcPts val="0"/>
              </a:spcBef>
              <a:buSzPct val="25000"/>
              <a:buNone/>
            </a:pPr>
            <a:r>
              <a:rPr b="0" i="0" lang="zxx" sz="4800" u="none" cap="none" strike="noStrike">
                <a:latin typeface="Arial"/>
                <a:ea typeface="Arial"/>
                <a:cs typeface="Arial"/>
                <a:sym typeface="Arial"/>
              </a:rPr>
              <a:t>Virus</a:t>
            </a:r>
            <a:r>
              <a:rPr lang="zxx" sz="4800"/>
              <a:t>t</a:t>
            </a:r>
            <a:r>
              <a:rPr b="0" i="0" lang="zxx" sz="4800" u="none" cap="none" strike="noStrike">
                <a:latin typeface="Arial"/>
                <a:ea typeface="Arial"/>
                <a:cs typeface="Arial"/>
                <a:sym typeface="Arial"/>
              </a:rPr>
              <a:t>otal Spelunking</a:t>
            </a:r>
          </a:p>
          <a:p>
            <a:pPr indent="0" lvl="0" marL="0" marR="0" rtl="0" algn="ctr">
              <a:spcBef>
                <a:spcPts val="0"/>
              </a:spcBef>
              <a:buSzPct val="25000"/>
              <a:buNone/>
            </a:pPr>
            <a:r>
              <a:rPr b="0" i="0" lang="zxx" sz="3200" u="none" cap="none" strike="noStrike">
                <a:latin typeface="Arial"/>
                <a:ea typeface="Arial"/>
                <a:cs typeface="Arial"/>
                <a:sym typeface="Arial"/>
              </a:rPr>
              <a:t>Monty St John</a:t>
            </a:r>
          </a:p>
          <a:p>
            <a:pPr indent="0" lvl="0" marL="0" marR="0" rtl="0" algn="ctr">
              <a:spcBef>
                <a:spcPts val="0"/>
              </a:spcBef>
              <a:buSzPct val="25000"/>
              <a:buNone/>
            </a:pPr>
            <a:r>
              <a:rPr b="0" i="0" lang="zxx" sz="3200" u="none" cap="none" strike="noStrike">
                <a:latin typeface="Arial"/>
                <a:ea typeface="Arial"/>
                <a:cs typeface="Arial"/>
                <a:sym typeface="Arial"/>
              </a:rPr>
              <a:t>Chris Rogers</a:t>
            </a:r>
          </a:p>
        </p:txBody>
      </p:sp>
      <p:pic>
        <p:nvPicPr>
          <p:cNvPr id="63" name="Shape 63"/>
          <p:cNvPicPr preferRelativeResize="0"/>
          <p:nvPr/>
        </p:nvPicPr>
        <p:blipFill>
          <a:blip r:embed="rId4">
            <a:alphaModFix/>
          </a:blip>
          <a:stretch>
            <a:fillRect/>
          </a:stretch>
        </p:blipFill>
        <p:spPr>
          <a:xfrm>
            <a:off x="0" y="0"/>
            <a:ext cx="10080625" cy="685800"/>
          </a:xfrm>
          <a:prstGeom prst="rect">
            <a:avLst/>
          </a:prstGeom>
          <a:noFill/>
          <a:ln>
            <a:noFill/>
          </a:ln>
        </p:spPr>
      </p:pic>
    </p:spTree>
  </p:cSld>
  <p:clrMapOvr>
    <a:masterClrMapping/>
  </p:clrMapOvr>
  <p:transition spd="slow">
    <p:cut/>
  </p:transition>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1" name="Shape 121"/>
        <p:cNvGrpSpPr/>
        <p:nvPr/>
      </p:nvGrpSpPr>
      <p:grpSpPr>
        <a:xfrm>
          <a:off x="0" y="0"/>
          <a:ext cx="0" cy="0"/>
          <a:chOff x="0" y="0"/>
          <a:chExt cx="0" cy="0"/>
        </a:xfrm>
      </p:grpSpPr>
      <p:sp>
        <p:nvSpPr>
          <p:cNvPr id="122" name="Shape 122"/>
          <p:cNvSpPr txBox="1"/>
          <p:nvPr/>
        </p:nvSpPr>
        <p:spPr>
          <a:xfrm>
            <a:off x="360000" y="1620000"/>
            <a:ext cx="9359999" cy="5430899"/>
          </a:xfrm>
          <a:prstGeom prst="rect">
            <a:avLst/>
          </a:prstGeom>
          <a:noFill/>
          <a:ln>
            <a:noFill/>
          </a:ln>
        </p:spPr>
        <p:txBody>
          <a:bodyPr anchorCtr="0" anchor="t" bIns="45000" lIns="90000" rIns="90000" tIns="45000">
            <a:noAutofit/>
          </a:bodyPr>
          <a:lstStyle/>
          <a:p>
            <a:pPr indent="-393700" lvl="0" marL="457200" marR="0" rtl="0" algn="l">
              <a:lnSpc>
                <a:spcPct val="150000"/>
              </a:lnSpc>
              <a:spcBef>
                <a:spcPts val="0"/>
              </a:spcBef>
              <a:spcAft>
                <a:spcPts val="0"/>
              </a:spcAft>
              <a:buClr>
                <a:srgbClr val="000000"/>
              </a:buClr>
              <a:buSzPct val="100000"/>
              <a:buFont typeface="Arial"/>
              <a:buChar char="●"/>
            </a:pPr>
            <a:r>
              <a:rPr lang="zxx" sz="2600"/>
              <a:t>Why would I care?</a:t>
            </a:r>
          </a:p>
          <a:p>
            <a:pPr indent="-393700" lvl="1" marL="914400" marR="0" rtl="0" algn="l">
              <a:lnSpc>
                <a:spcPct val="150000"/>
              </a:lnSpc>
              <a:spcBef>
                <a:spcPts val="0"/>
              </a:spcBef>
              <a:spcAft>
                <a:spcPts val="0"/>
              </a:spcAft>
              <a:buSzPct val="100000"/>
              <a:buChar char="○"/>
            </a:pPr>
            <a:r>
              <a:rPr lang="zxx" sz="2600"/>
              <a:t>explo(re|it) their connections</a:t>
            </a:r>
          </a:p>
          <a:p>
            <a:pPr indent="-393700" lvl="1" marL="914400" marR="0" rtl="0" algn="l">
              <a:lnSpc>
                <a:spcPct val="150000"/>
              </a:lnSpc>
              <a:spcBef>
                <a:spcPts val="0"/>
              </a:spcBef>
              <a:spcAft>
                <a:spcPts val="0"/>
              </a:spcAft>
              <a:buSzPct val="100000"/>
              <a:buChar char="○"/>
            </a:pPr>
            <a:r>
              <a:rPr lang="zxx" sz="2600"/>
              <a:t>Reputation a soft indicator of trust</a:t>
            </a:r>
          </a:p>
          <a:p>
            <a:pPr indent="-393700" lvl="1" marL="914400" marR="0" rtl="0" algn="l">
              <a:lnSpc>
                <a:spcPct val="150000"/>
              </a:lnSpc>
              <a:spcBef>
                <a:spcPts val="0"/>
              </a:spcBef>
              <a:spcAft>
                <a:spcPts val="0"/>
              </a:spcAft>
              <a:buSzPct val="100000"/>
              <a:buChar char="○"/>
            </a:pPr>
            <a:r>
              <a:rPr lang="zxx" sz="2600"/>
              <a:t>Additional data in comments</a:t>
            </a:r>
          </a:p>
        </p:txBody>
      </p:sp>
      <p:pic>
        <p:nvPicPr>
          <p:cNvPr id="123" name="Shape 123"/>
          <p:cNvPicPr preferRelativeResize="0"/>
          <p:nvPr/>
        </p:nvPicPr>
        <p:blipFill>
          <a:blip r:embed="rId3">
            <a:alphaModFix/>
          </a:blip>
          <a:stretch>
            <a:fillRect/>
          </a:stretch>
        </p:blipFill>
        <p:spPr>
          <a:xfrm>
            <a:off x="1917325" y="3815600"/>
            <a:ext cx="5103123" cy="3583149"/>
          </a:xfrm>
          <a:prstGeom prst="rect">
            <a:avLst/>
          </a:prstGeom>
          <a:noFill/>
          <a:ln>
            <a:noFill/>
          </a:ln>
        </p:spPr>
      </p:pic>
      <p:pic>
        <p:nvPicPr>
          <p:cNvPr id="124" name="Shape 124"/>
          <p:cNvPicPr preferRelativeResize="0"/>
          <p:nvPr/>
        </p:nvPicPr>
        <p:blipFill>
          <a:blip r:embed="rId4">
            <a:alphaModFix/>
          </a:blip>
          <a:stretch>
            <a:fillRect/>
          </a:stretch>
        </p:blipFill>
        <p:spPr>
          <a:xfrm>
            <a:off x="0" y="0"/>
            <a:ext cx="10080625" cy="685800"/>
          </a:xfrm>
          <a:prstGeom prst="rect">
            <a:avLst/>
          </a:prstGeom>
          <a:noFill/>
          <a:ln>
            <a:noFill/>
          </a:ln>
        </p:spPr>
      </p:pic>
    </p:spTree>
  </p:cSld>
  <p:clrMapOvr>
    <a:masterClrMapping/>
  </p:clrMapOvr>
  <p:transition spd="slow">
    <p:cut/>
  </p:transition>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8" name="Shape 128"/>
        <p:cNvGrpSpPr/>
        <p:nvPr/>
      </p:nvGrpSpPr>
      <p:grpSpPr>
        <a:xfrm>
          <a:off x="0" y="0"/>
          <a:ext cx="0" cy="0"/>
          <a:chOff x="0" y="0"/>
          <a:chExt cx="0" cy="0"/>
        </a:xfrm>
      </p:grpSpPr>
      <p:sp>
        <p:nvSpPr>
          <p:cNvPr id="129" name="Shape 129"/>
          <p:cNvSpPr txBox="1"/>
          <p:nvPr/>
        </p:nvSpPr>
        <p:spPr>
          <a:xfrm>
            <a:off x="360000" y="1620000"/>
            <a:ext cx="9359999" cy="5430899"/>
          </a:xfrm>
          <a:prstGeom prst="rect">
            <a:avLst/>
          </a:prstGeom>
          <a:noFill/>
          <a:ln>
            <a:noFill/>
          </a:ln>
        </p:spPr>
        <p:txBody>
          <a:bodyPr anchorCtr="0" anchor="t" bIns="45000" lIns="90000" rIns="90000" tIns="45000">
            <a:noAutofit/>
          </a:bodyPr>
          <a:lstStyle/>
          <a:p>
            <a:pPr indent="-393700" lvl="0" marL="457200" marR="0" rtl="0" algn="l">
              <a:lnSpc>
                <a:spcPct val="150000"/>
              </a:lnSpc>
              <a:spcBef>
                <a:spcPts val="0"/>
              </a:spcBef>
              <a:spcAft>
                <a:spcPts val="0"/>
              </a:spcAft>
              <a:buClr>
                <a:srgbClr val="000000"/>
              </a:buClr>
              <a:buSzPct val="100000"/>
              <a:buFont typeface="Arial"/>
              <a:buChar char="●"/>
            </a:pPr>
            <a:r>
              <a:rPr lang="zxx" sz="2600"/>
              <a:t>Tags (or comments if you prefer)</a:t>
            </a:r>
          </a:p>
          <a:p>
            <a:pPr indent="-393700" lvl="1" marL="914400" marR="0" rtl="0" algn="l">
              <a:lnSpc>
                <a:spcPct val="150000"/>
              </a:lnSpc>
              <a:spcBef>
                <a:spcPts val="0"/>
              </a:spcBef>
              <a:spcAft>
                <a:spcPts val="0"/>
              </a:spcAft>
              <a:buSzPct val="100000"/>
              <a:buChar char="○"/>
            </a:pPr>
            <a:r>
              <a:rPr lang="zxx" sz="2600"/>
              <a:t>#tag name; found in comments</a:t>
            </a:r>
          </a:p>
          <a:p>
            <a:pPr indent="-393700" lvl="1" marL="914400" marR="0" rtl="0" algn="l">
              <a:lnSpc>
                <a:spcPct val="150000"/>
              </a:lnSpc>
              <a:spcBef>
                <a:spcPts val="0"/>
              </a:spcBef>
              <a:spcAft>
                <a:spcPts val="0"/>
              </a:spcAft>
              <a:buSzPct val="100000"/>
              <a:buChar char="○"/>
            </a:pPr>
            <a:r>
              <a:rPr lang="zxx" sz="2600"/>
              <a:t>Can provide context to the file</a:t>
            </a:r>
          </a:p>
          <a:p>
            <a:pPr indent="-393700" lvl="1" marL="914400" marR="0" rtl="0" algn="l">
              <a:lnSpc>
                <a:spcPct val="150000"/>
              </a:lnSpc>
              <a:spcBef>
                <a:spcPts val="0"/>
              </a:spcBef>
              <a:spcAft>
                <a:spcPts val="0"/>
              </a:spcAft>
              <a:buSzPct val="100000"/>
              <a:buChar char="○"/>
            </a:pPr>
            <a:r>
              <a:rPr lang="zxx" sz="2600"/>
              <a:t>Point to other analysis</a:t>
            </a:r>
          </a:p>
        </p:txBody>
      </p:sp>
      <p:pic>
        <p:nvPicPr>
          <p:cNvPr id="130" name="Shape 130"/>
          <p:cNvPicPr preferRelativeResize="0"/>
          <p:nvPr/>
        </p:nvPicPr>
        <p:blipFill>
          <a:blip r:embed="rId3">
            <a:alphaModFix/>
          </a:blip>
          <a:stretch>
            <a:fillRect/>
          </a:stretch>
        </p:blipFill>
        <p:spPr>
          <a:xfrm>
            <a:off x="0" y="0"/>
            <a:ext cx="10080625" cy="685800"/>
          </a:xfrm>
          <a:prstGeom prst="rect">
            <a:avLst/>
          </a:prstGeom>
          <a:noFill/>
          <a:ln>
            <a:noFill/>
          </a:ln>
        </p:spPr>
      </p:pic>
    </p:spTree>
  </p:cSld>
  <p:clrMapOvr>
    <a:masterClrMapping/>
  </p:clrMapOvr>
  <p:transition spd="slow">
    <p:cut/>
  </p:transition>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4" name="Shape 134"/>
        <p:cNvGrpSpPr/>
        <p:nvPr/>
      </p:nvGrpSpPr>
      <p:grpSpPr>
        <a:xfrm>
          <a:off x="0" y="0"/>
          <a:ext cx="0" cy="0"/>
          <a:chOff x="0" y="0"/>
          <a:chExt cx="0" cy="0"/>
        </a:xfrm>
      </p:grpSpPr>
      <p:pic>
        <p:nvPicPr>
          <p:cNvPr id="135" name="Shape 135"/>
          <p:cNvPicPr preferRelativeResize="0"/>
          <p:nvPr/>
        </p:nvPicPr>
        <p:blipFill>
          <a:blip r:embed="rId3">
            <a:alphaModFix/>
          </a:blip>
          <a:stretch>
            <a:fillRect/>
          </a:stretch>
        </p:blipFill>
        <p:spPr>
          <a:xfrm>
            <a:off x="0" y="685800"/>
            <a:ext cx="10080624" cy="5898049"/>
          </a:xfrm>
          <a:prstGeom prst="rect">
            <a:avLst/>
          </a:prstGeom>
          <a:noFill/>
          <a:ln>
            <a:noFill/>
          </a:ln>
        </p:spPr>
      </p:pic>
      <p:sp>
        <p:nvSpPr>
          <p:cNvPr id="136" name="Shape 136"/>
          <p:cNvSpPr txBox="1"/>
          <p:nvPr/>
        </p:nvSpPr>
        <p:spPr>
          <a:xfrm>
            <a:off x="7984075" y="2291487"/>
            <a:ext cx="1083000" cy="547200"/>
          </a:xfrm>
          <a:prstGeom prst="rect">
            <a:avLst/>
          </a:prstGeom>
          <a:noFill/>
          <a:ln>
            <a:noFill/>
          </a:ln>
        </p:spPr>
        <p:txBody>
          <a:bodyPr anchorCtr="0" anchor="ctr" bIns="91425" lIns="91425" rIns="91425" tIns="91425">
            <a:noAutofit/>
          </a:bodyPr>
          <a:lstStyle/>
          <a:p>
            <a:pPr lvl="0" algn="ctr">
              <a:spcBef>
                <a:spcPts val="0"/>
              </a:spcBef>
              <a:buNone/>
            </a:pPr>
            <a:r>
              <a:rPr lang="zxx"/>
              <a:t>Context</a:t>
            </a:r>
          </a:p>
        </p:txBody>
      </p:sp>
      <p:cxnSp>
        <p:nvCxnSpPr>
          <p:cNvPr id="137" name="Shape 137"/>
          <p:cNvCxnSpPr/>
          <p:nvPr/>
        </p:nvCxnSpPr>
        <p:spPr>
          <a:xfrm rot="10800000">
            <a:off x="2881050" y="2144075"/>
            <a:ext cx="4544699" cy="0"/>
          </a:xfrm>
          <a:prstGeom prst="straightConnector1">
            <a:avLst/>
          </a:prstGeom>
          <a:noFill/>
          <a:ln cap="flat" cmpd="sng" w="9525">
            <a:solidFill>
              <a:schemeClr val="dk2"/>
            </a:solidFill>
            <a:prstDash val="solid"/>
            <a:round/>
            <a:headEnd len="lg" w="lg" type="none"/>
            <a:tailEnd len="lg" w="lg" type="triangle"/>
          </a:ln>
        </p:spPr>
      </p:cxnSp>
      <p:cxnSp>
        <p:nvCxnSpPr>
          <p:cNvPr id="138" name="Shape 138"/>
          <p:cNvCxnSpPr>
            <a:stCxn id="136" idx="1"/>
          </p:cNvCxnSpPr>
          <p:nvPr/>
        </p:nvCxnSpPr>
        <p:spPr>
          <a:xfrm rot="10800000">
            <a:off x="6744475" y="2233287"/>
            <a:ext cx="1239600" cy="331800"/>
          </a:xfrm>
          <a:prstGeom prst="straightConnector1">
            <a:avLst/>
          </a:prstGeom>
          <a:noFill/>
          <a:ln cap="flat" cmpd="sng" w="9525">
            <a:solidFill>
              <a:schemeClr val="dk2"/>
            </a:solidFill>
            <a:prstDash val="solid"/>
            <a:round/>
            <a:headEnd len="lg" w="lg" type="none"/>
            <a:tailEnd len="lg" w="lg" type="triangle"/>
          </a:ln>
        </p:spPr>
      </p:cxnSp>
      <p:sp>
        <p:nvSpPr>
          <p:cNvPr id="139" name="Shape 139"/>
          <p:cNvSpPr txBox="1"/>
          <p:nvPr/>
        </p:nvSpPr>
        <p:spPr>
          <a:xfrm>
            <a:off x="8683625" y="2791725"/>
            <a:ext cx="1083000" cy="1072800"/>
          </a:xfrm>
          <a:prstGeom prst="rect">
            <a:avLst/>
          </a:prstGeom>
          <a:noFill/>
          <a:ln>
            <a:noFill/>
          </a:ln>
        </p:spPr>
        <p:txBody>
          <a:bodyPr anchorCtr="0" anchor="ctr" bIns="91425" lIns="91425" rIns="91425" tIns="91425">
            <a:noAutofit/>
          </a:bodyPr>
          <a:lstStyle/>
          <a:p>
            <a:pPr lvl="0" rtl="0" algn="ctr">
              <a:spcBef>
                <a:spcPts val="0"/>
              </a:spcBef>
              <a:buNone/>
            </a:pPr>
            <a:r>
              <a:rPr lang="zxx"/>
              <a:t>Pivots for additional analysis</a:t>
            </a:r>
          </a:p>
        </p:txBody>
      </p:sp>
      <p:cxnSp>
        <p:nvCxnSpPr>
          <p:cNvPr id="140" name="Shape 140"/>
          <p:cNvCxnSpPr>
            <a:stCxn id="139" idx="1"/>
          </p:cNvCxnSpPr>
          <p:nvPr/>
        </p:nvCxnSpPr>
        <p:spPr>
          <a:xfrm flipH="1">
            <a:off x="7671425" y="3328125"/>
            <a:ext cx="1012200" cy="200700"/>
          </a:xfrm>
          <a:prstGeom prst="straightConnector1">
            <a:avLst/>
          </a:prstGeom>
          <a:noFill/>
          <a:ln cap="flat" cmpd="sng" w="9525">
            <a:solidFill>
              <a:schemeClr val="dk2"/>
            </a:solidFill>
            <a:prstDash val="solid"/>
            <a:round/>
            <a:headEnd len="lg" w="lg" type="none"/>
            <a:tailEnd len="lg" w="lg" type="triangle"/>
          </a:ln>
        </p:spPr>
      </p:cxnSp>
      <p:pic>
        <p:nvPicPr>
          <p:cNvPr id="141" name="Shape 141"/>
          <p:cNvPicPr preferRelativeResize="0"/>
          <p:nvPr/>
        </p:nvPicPr>
        <p:blipFill>
          <a:blip r:embed="rId4">
            <a:alphaModFix/>
          </a:blip>
          <a:stretch>
            <a:fillRect/>
          </a:stretch>
        </p:blipFill>
        <p:spPr>
          <a:xfrm>
            <a:off x="0" y="0"/>
            <a:ext cx="10080625" cy="685800"/>
          </a:xfrm>
          <a:prstGeom prst="rect">
            <a:avLst/>
          </a:prstGeom>
          <a:noFill/>
          <a:ln>
            <a:noFill/>
          </a:ln>
        </p:spPr>
      </p:pic>
    </p:spTree>
  </p:cSld>
  <p:clrMapOvr>
    <a:masterClrMapping/>
  </p:clrMapOvr>
  <p:transition spd="slow">
    <p:cut/>
  </p:transition>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5" name="Shape 145"/>
        <p:cNvGrpSpPr/>
        <p:nvPr/>
      </p:nvGrpSpPr>
      <p:grpSpPr>
        <a:xfrm>
          <a:off x="0" y="0"/>
          <a:ext cx="0" cy="0"/>
          <a:chOff x="0" y="0"/>
          <a:chExt cx="0" cy="0"/>
        </a:xfrm>
      </p:grpSpPr>
      <p:pic>
        <p:nvPicPr>
          <p:cNvPr id="146" name="Shape 146"/>
          <p:cNvPicPr preferRelativeResize="0"/>
          <p:nvPr/>
        </p:nvPicPr>
        <p:blipFill>
          <a:blip r:embed="rId3">
            <a:alphaModFix/>
          </a:blip>
          <a:stretch>
            <a:fillRect/>
          </a:stretch>
        </p:blipFill>
        <p:spPr>
          <a:xfrm>
            <a:off x="555300" y="542625"/>
            <a:ext cx="5732449" cy="6130373"/>
          </a:xfrm>
          <a:prstGeom prst="rect">
            <a:avLst/>
          </a:prstGeom>
          <a:noFill/>
          <a:ln>
            <a:noFill/>
          </a:ln>
        </p:spPr>
      </p:pic>
      <p:cxnSp>
        <p:nvCxnSpPr>
          <p:cNvPr id="147" name="Shape 147"/>
          <p:cNvCxnSpPr/>
          <p:nvPr/>
        </p:nvCxnSpPr>
        <p:spPr>
          <a:xfrm rot="10800000">
            <a:off x="5220950" y="2656675"/>
            <a:ext cx="1015499" cy="0"/>
          </a:xfrm>
          <a:prstGeom prst="straightConnector1">
            <a:avLst/>
          </a:prstGeom>
          <a:noFill/>
          <a:ln cap="flat" cmpd="sng" w="9525">
            <a:solidFill>
              <a:schemeClr val="dk2"/>
            </a:solidFill>
            <a:prstDash val="solid"/>
            <a:round/>
            <a:headEnd len="lg" w="lg" type="none"/>
            <a:tailEnd len="lg" w="lg" type="triangle"/>
          </a:ln>
        </p:spPr>
      </p:cxnSp>
      <p:cxnSp>
        <p:nvCxnSpPr>
          <p:cNvPr id="148" name="Shape 148"/>
          <p:cNvCxnSpPr/>
          <p:nvPr/>
        </p:nvCxnSpPr>
        <p:spPr>
          <a:xfrm rot="10800000">
            <a:off x="3549050" y="4964550"/>
            <a:ext cx="2687399" cy="0"/>
          </a:xfrm>
          <a:prstGeom prst="straightConnector1">
            <a:avLst/>
          </a:prstGeom>
          <a:noFill/>
          <a:ln cap="flat" cmpd="sng" w="9525">
            <a:solidFill>
              <a:schemeClr val="dk2"/>
            </a:solidFill>
            <a:prstDash val="solid"/>
            <a:round/>
            <a:headEnd len="lg" w="lg" type="none"/>
            <a:tailEnd len="lg" w="lg" type="triangle"/>
          </a:ln>
        </p:spPr>
      </p:cxnSp>
      <p:cxnSp>
        <p:nvCxnSpPr>
          <p:cNvPr id="149" name="Shape 149"/>
          <p:cNvCxnSpPr>
            <a:stCxn id="146" idx="3"/>
          </p:cNvCxnSpPr>
          <p:nvPr/>
        </p:nvCxnSpPr>
        <p:spPr>
          <a:xfrm rot="10800000">
            <a:off x="4205449" y="2621111"/>
            <a:ext cx="2082300" cy="986700"/>
          </a:xfrm>
          <a:prstGeom prst="straightConnector1">
            <a:avLst/>
          </a:prstGeom>
          <a:noFill/>
          <a:ln cap="flat" cmpd="sng" w="9525">
            <a:solidFill>
              <a:schemeClr val="dk2"/>
            </a:solidFill>
            <a:prstDash val="solid"/>
            <a:round/>
            <a:headEnd len="lg" w="lg" type="none"/>
            <a:tailEnd len="lg" w="lg" type="triangle"/>
          </a:ln>
        </p:spPr>
      </p:cxnSp>
      <p:cxnSp>
        <p:nvCxnSpPr>
          <p:cNvPr id="150" name="Shape 150"/>
          <p:cNvCxnSpPr>
            <a:stCxn id="146" idx="3"/>
          </p:cNvCxnSpPr>
          <p:nvPr/>
        </p:nvCxnSpPr>
        <p:spPr>
          <a:xfrm rot="10800000">
            <a:off x="4113349" y="3294011"/>
            <a:ext cx="2174400" cy="313800"/>
          </a:xfrm>
          <a:prstGeom prst="straightConnector1">
            <a:avLst/>
          </a:prstGeom>
          <a:noFill/>
          <a:ln cap="flat" cmpd="sng" w="9525">
            <a:solidFill>
              <a:schemeClr val="dk2"/>
            </a:solidFill>
            <a:prstDash val="solid"/>
            <a:round/>
            <a:headEnd len="lg" w="lg" type="none"/>
            <a:tailEnd len="lg" w="lg" type="triangle"/>
          </a:ln>
        </p:spPr>
      </p:cxnSp>
      <p:cxnSp>
        <p:nvCxnSpPr>
          <p:cNvPr id="151" name="Shape 151"/>
          <p:cNvCxnSpPr>
            <a:stCxn id="146" idx="3"/>
          </p:cNvCxnSpPr>
          <p:nvPr/>
        </p:nvCxnSpPr>
        <p:spPr>
          <a:xfrm flipH="1">
            <a:off x="4236349" y="3607811"/>
            <a:ext cx="2051400" cy="326400"/>
          </a:xfrm>
          <a:prstGeom prst="straightConnector1">
            <a:avLst/>
          </a:prstGeom>
          <a:noFill/>
          <a:ln cap="flat" cmpd="sng" w="9525">
            <a:solidFill>
              <a:schemeClr val="dk2"/>
            </a:solidFill>
            <a:prstDash val="solid"/>
            <a:round/>
            <a:headEnd len="lg" w="lg" type="none"/>
            <a:tailEnd len="lg" w="lg" type="triangle"/>
          </a:ln>
        </p:spPr>
      </p:cxnSp>
      <p:sp>
        <p:nvSpPr>
          <p:cNvPr id="152" name="Shape 152"/>
          <p:cNvSpPr txBox="1"/>
          <p:nvPr/>
        </p:nvSpPr>
        <p:spPr>
          <a:xfrm>
            <a:off x="6287750" y="2493475"/>
            <a:ext cx="1815599" cy="326400"/>
          </a:xfrm>
          <a:prstGeom prst="rect">
            <a:avLst/>
          </a:prstGeom>
          <a:noFill/>
          <a:ln>
            <a:noFill/>
          </a:ln>
        </p:spPr>
        <p:txBody>
          <a:bodyPr anchorCtr="0" anchor="t" bIns="91425" lIns="91425" rIns="91425" tIns="91425">
            <a:noAutofit/>
          </a:bodyPr>
          <a:lstStyle/>
          <a:p>
            <a:pPr lvl="0">
              <a:spcBef>
                <a:spcPts val="0"/>
              </a:spcBef>
              <a:buNone/>
            </a:pPr>
            <a:r>
              <a:rPr lang="zxx"/>
              <a:t>Subject</a:t>
            </a:r>
          </a:p>
        </p:txBody>
      </p:sp>
      <p:sp>
        <p:nvSpPr>
          <p:cNvPr id="153" name="Shape 153"/>
          <p:cNvSpPr txBox="1"/>
          <p:nvPr/>
        </p:nvSpPr>
        <p:spPr>
          <a:xfrm>
            <a:off x="6287750" y="3656687"/>
            <a:ext cx="1353899" cy="246299"/>
          </a:xfrm>
          <a:prstGeom prst="rect">
            <a:avLst/>
          </a:prstGeom>
          <a:noFill/>
          <a:ln>
            <a:noFill/>
          </a:ln>
        </p:spPr>
        <p:txBody>
          <a:bodyPr anchorCtr="0" anchor="t" bIns="91425" lIns="91425" rIns="91425" tIns="91425">
            <a:noAutofit/>
          </a:bodyPr>
          <a:lstStyle/>
          <a:p>
            <a:pPr lvl="0">
              <a:spcBef>
                <a:spcPts val="0"/>
              </a:spcBef>
              <a:buNone/>
            </a:pPr>
            <a:r>
              <a:rPr lang="zxx"/>
              <a:t>Pivots for samples (Indicators)</a:t>
            </a:r>
          </a:p>
        </p:txBody>
      </p:sp>
      <p:sp>
        <p:nvSpPr>
          <p:cNvPr id="154" name="Shape 154"/>
          <p:cNvSpPr txBox="1"/>
          <p:nvPr/>
        </p:nvSpPr>
        <p:spPr>
          <a:xfrm>
            <a:off x="6287750" y="4667100"/>
            <a:ext cx="1097399" cy="841200"/>
          </a:xfrm>
          <a:prstGeom prst="rect">
            <a:avLst/>
          </a:prstGeom>
          <a:noFill/>
          <a:ln>
            <a:noFill/>
          </a:ln>
        </p:spPr>
        <p:txBody>
          <a:bodyPr anchorCtr="0" anchor="t" bIns="91425" lIns="91425" rIns="91425" tIns="91425">
            <a:noAutofit/>
          </a:bodyPr>
          <a:lstStyle/>
          <a:p>
            <a:pPr lvl="0">
              <a:spcBef>
                <a:spcPts val="0"/>
              </a:spcBef>
              <a:buNone/>
            </a:pPr>
            <a:r>
              <a:rPr lang="zxx"/>
              <a:t>Analysis Comments</a:t>
            </a:r>
          </a:p>
        </p:txBody>
      </p:sp>
      <p:pic>
        <p:nvPicPr>
          <p:cNvPr id="155" name="Shape 155"/>
          <p:cNvPicPr preferRelativeResize="0"/>
          <p:nvPr/>
        </p:nvPicPr>
        <p:blipFill>
          <a:blip r:embed="rId4">
            <a:alphaModFix/>
          </a:blip>
          <a:stretch>
            <a:fillRect/>
          </a:stretch>
        </p:blipFill>
        <p:spPr>
          <a:xfrm>
            <a:off x="0" y="0"/>
            <a:ext cx="10080625" cy="685800"/>
          </a:xfrm>
          <a:prstGeom prst="rect">
            <a:avLst/>
          </a:prstGeom>
          <a:noFill/>
          <a:ln>
            <a:noFill/>
          </a:ln>
        </p:spPr>
      </p:pic>
    </p:spTree>
  </p:cSld>
  <p:clrMapOvr>
    <a:masterClrMapping/>
  </p:clrMapOvr>
  <p:transition spd="slow">
    <p:cut/>
  </p:transition>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9" name="Shape 159"/>
        <p:cNvGrpSpPr/>
        <p:nvPr/>
      </p:nvGrpSpPr>
      <p:grpSpPr>
        <a:xfrm>
          <a:off x="0" y="0"/>
          <a:ext cx="0" cy="0"/>
          <a:chOff x="0" y="0"/>
          <a:chExt cx="0" cy="0"/>
        </a:xfrm>
      </p:grpSpPr>
      <p:sp>
        <p:nvSpPr>
          <p:cNvPr id="160" name="Shape 160"/>
          <p:cNvSpPr txBox="1"/>
          <p:nvPr/>
        </p:nvSpPr>
        <p:spPr>
          <a:xfrm>
            <a:off x="360000" y="1620000"/>
            <a:ext cx="9359999" cy="5430899"/>
          </a:xfrm>
          <a:prstGeom prst="rect">
            <a:avLst/>
          </a:prstGeom>
          <a:noFill/>
          <a:ln>
            <a:noFill/>
          </a:ln>
        </p:spPr>
        <p:txBody>
          <a:bodyPr anchorCtr="0" anchor="t" bIns="45000" lIns="90000" rIns="90000" tIns="45000">
            <a:noAutofit/>
          </a:bodyPr>
          <a:lstStyle/>
          <a:p>
            <a:pPr indent="-393700" lvl="0" marL="457200" marR="0" rtl="0" algn="l">
              <a:lnSpc>
                <a:spcPct val="150000"/>
              </a:lnSpc>
              <a:spcBef>
                <a:spcPts val="0"/>
              </a:spcBef>
              <a:spcAft>
                <a:spcPts val="0"/>
              </a:spcAft>
              <a:buClr>
                <a:srgbClr val="000000"/>
              </a:buClr>
              <a:buSzPct val="100000"/>
              <a:buFont typeface="Arial"/>
              <a:buChar char="●"/>
            </a:pPr>
            <a:r>
              <a:rPr lang="zxx" sz="2600"/>
              <a:t>IP Address</a:t>
            </a:r>
          </a:p>
          <a:p>
            <a:pPr indent="-393700" lvl="1" marL="914400" marR="0" rtl="0" algn="l">
              <a:lnSpc>
                <a:spcPct val="150000"/>
              </a:lnSpc>
              <a:spcBef>
                <a:spcPts val="0"/>
              </a:spcBef>
              <a:spcAft>
                <a:spcPts val="0"/>
              </a:spcAft>
              <a:buSzPct val="100000"/>
              <a:buChar char="○"/>
            </a:pPr>
            <a:r>
              <a:rPr lang="zxx" sz="2600"/>
              <a:t>Easy, but useful</a:t>
            </a:r>
          </a:p>
          <a:p>
            <a:pPr indent="-393700" lvl="1" marL="914400" marR="0" rtl="0" algn="l">
              <a:lnSpc>
                <a:spcPct val="150000"/>
              </a:lnSpc>
              <a:spcBef>
                <a:spcPts val="0"/>
              </a:spcBef>
              <a:spcAft>
                <a:spcPts val="0"/>
              </a:spcAft>
              <a:buSzPct val="100000"/>
              <a:buChar char="○"/>
            </a:pPr>
            <a:r>
              <a:rPr lang="zxx" sz="2600"/>
              <a:t>Passive DNS</a:t>
            </a:r>
          </a:p>
          <a:p>
            <a:pPr indent="-393700" lvl="1" marL="914400" marR="0" rtl="0" algn="l">
              <a:lnSpc>
                <a:spcPct val="150000"/>
              </a:lnSpc>
              <a:spcBef>
                <a:spcPts val="0"/>
              </a:spcBef>
              <a:spcAft>
                <a:spcPts val="0"/>
              </a:spcAft>
              <a:buSzPct val="100000"/>
              <a:buChar char="○"/>
            </a:pPr>
            <a:r>
              <a:rPr lang="zxx" sz="2600"/>
              <a:t>Latest detected URLs (useful)</a:t>
            </a:r>
          </a:p>
          <a:p>
            <a:pPr indent="-393700" lvl="1" marL="914400" marR="0" rtl="0" algn="l">
              <a:lnSpc>
                <a:spcPct val="150000"/>
              </a:lnSpc>
              <a:spcBef>
                <a:spcPts val="0"/>
              </a:spcBef>
              <a:spcAft>
                <a:spcPts val="0"/>
              </a:spcAft>
              <a:buSzPct val="100000"/>
              <a:buChar char="○"/>
            </a:pPr>
            <a:r>
              <a:rPr lang="zxx" sz="2600"/>
              <a:t>Latest detected files (AV+VT downloaded)</a:t>
            </a:r>
          </a:p>
          <a:p>
            <a:pPr indent="-393700" lvl="1" marL="914400" marR="0" rtl="0" algn="l">
              <a:lnSpc>
                <a:spcPct val="150000"/>
              </a:lnSpc>
              <a:spcBef>
                <a:spcPts val="0"/>
              </a:spcBef>
              <a:spcAft>
                <a:spcPts val="0"/>
              </a:spcAft>
              <a:buSzPct val="100000"/>
              <a:buChar char="○"/>
            </a:pPr>
            <a:r>
              <a:rPr lang="zxx" sz="2600"/>
              <a:t>Latest undetected files (zero AV + VT downloaded)</a:t>
            </a:r>
          </a:p>
        </p:txBody>
      </p:sp>
      <p:pic>
        <p:nvPicPr>
          <p:cNvPr id="161" name="Shape 161"/>
          <p:cNvPicPr preferRelativeResize="0"/>
          <p:nvPr/>
        </p:nvPicPr>
        <p:blipFill>
          <a:blip r:embed="rId3">
            <a:alphaModFix/>
          </a:blip>
          <a:stretch>
            <a:fillRect/>
          </a:stretch>
        </p:blipFill>
        <p:spPr>
          <a:xfrm>
            <a:off x="0" y="0"/>
            <a:ext cx="10080625" cy="685800"/>
          </a:xfrm>
          <a:prstGeom prst="rect">
            <a:avLst/>
          </a:prstGeom>
          <a:noFill/>
          <a:ln>
            <a:noFill/>
          </a:ln>
        </p:spPr>
      </p:pic>
    </p:spTree>
  </p:cSld>
  <p:clrMapOvr>
    <a:masterClrMapping/>
  </p:clrMapOvr>
  <p:transition spd="slow">
    <p:cut/>
  </p:transition>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5" name="Shape 165"/>
        <p:cNvGrpSpPr/>
        <p:nvPr/>
      </p:nvGrpSpPr>
      <p:grpSpPr>
        <a:xfrm>
          <a:off x="0" y="0"/>
          <a:ext cx="0" cy="0"/>
          <a:chOff x="0" y="0"/>
          <a:chExt cx="0" cy="0"/>
        </a:xfrm>
      </p:grpSpPr>
      <p:sp>
        <p:nvSpPr>
          <p:cNvPr id="166" name="Shape 166"/>
          <p:cNvSpPr txBox="1"/>
          <p:nvPr/>
        </p:nvSpPr>
        <p:spPr>
          <a:xfrm>
            <a:off x="360000" y="1620000"/>
            <a:ext cx="9359999" cy="5430899"/>
          </a:xfrm>
          <a:prstGeom prst="rect">
            <a:avLst/>
          </a:prstGeom>
          <a:noFill/>
          <a:ln>
            <a:noFill/>
          </a:ln>
        </p:spPr>
        <p:txBody>
          <a:bodyPr anchorCtr="0" anchor="t" bIns="45000" lIns="90000" rIns="90000" tIns="45000">
            <a:noAutofit/>
          </a:bodyPr>
          <a:lstStyle/>
          <a:p>
            <a:pPr indent="-393700" lvl="0" marL="457200" marR="0" rtl="0" algn="l">
              <a:lnSpc>
                <a:spcPct val="150000"/>
              </a:lnSpc>
              <a:spcBef>
                <a:spcPts val="0"/>
              </a:spcBef>
              <a:spcAft>
                <a:spcPts val="0"/>
              </a:spcAft>
              <a:buSzPct val="100000"/>
              <a:buChar char="●"/>
            </a:pPr>
            <a:r>
              <a:rPr lang="zxx" sz="2600"/>
              <a:t>Grab the domains and dates for an IP</a:t>
            </a:r>
          </a:p>
          <a:p>
            <a:pPr indent="-393700" lvl="1" marL="914400" marR="0" rtl="0" algn="l">
              <a:lnSpc>
                <a:spcPct val="150000"/>
              </a:lnSpc>
              <a:spcBef>
                <a:spcPts val="0"/>
              </a:spcBef>
              <a:spcAft>
                <a:spcPts val="0"/>
              </a:spcAft>
              <a:buSzPct val="100000"/>
              <a:buChar char="○"/>
            </a:pPr>
            <a:r>
              <a:rPr lang="zxx" sz="2600"/>
              <a:t>Perform the domain mining you would normally do</a:t>
            </a:r>
          </a:p>
          <a:p>
            <a:pPr indent="-393700" lvl="1" marL="914400" marR="0" rtl="0" algn="l">
              <a:lnSpc>
                <a:spcPct val="150000"/>
              </a:lnSpc>
              <a:spcBef>
                <a:spcPts val="0"/>
              </a:spcBef>
              <a:spcAft>
                <a:spcPts val="0"/>
              </a:spcAft>
              <a:buSzPct val="100000"/>
              <a:buChar char="○"/>
            </a:pPr>
            <a:r>
              <a:rPr lang="zxx" sz="2600"/>
              <a:t>pDNS</a:t>
            </a:r>
          </a:p>
          <a:p>
            <a:pPr indent="-393700" lvl="1" marL="914400" marR="0" rtl="0" algn="l">
              <a:lnSpc>
                <a:spcPct val="150000"/>
              </a:lnSpc>
              <a:spcBef>
                <a:spcPts val="0"/>
              </a:spcBef>
              <a:spcAft>
                <a:spcPts val="0"/>
              </a:spcAft>
              <a:buSzPct val="100000"/>
              <a:buChar char="○"/>
            </a:pPr>
            <a:r>
              <a:rPr lang="zxx" sz="2600"/>
              <a:t>TLD Analysis </a:t>
            </a:r>
          </a:p>
          <a:p>
            <a:pPr indent="-393700" lvl="1" marL="914400" marR="0" rtl="0" algn="l">
              <a:lnSpc>
                <a:spcPct val="150000"/>
              </a:lnSpc>
              <a:spcBef>
                <a:spcPts val="0"/>
              </a:spcBef>
              <a:spcAft>
                <a:spcPts val="0"/>
              </a:spcAft>
              <a:buSzPct val="100000"/>
              <a:buChar char="○"/>
            </a:pPr>
            <a:r>
              <a:rPr lang="zxx" sz="2600"/>
              <a:t>Domain Text Mining </a:t>
            </a:r>
          </a:p>
          <a:p>
            <a:pPr indent="0" lvl="0" marL="457200" marR="0" rtl="0" algn="l">
              <a:lnSpc>
                <a:spcPct val="150000"/>
              </a:lnSpc>
              <a:spcBef>
                <a:spcPts val="0"/>
              </a:spcBef>
              <a:spcAft>
                <a:spcPts val="0"/>
              </a:spcAft>
              <a:buNone/>
            </a:pPr>
            <a:r>
              <a:t/>
            </a:r>
            <a:endParaRPr sz="2600">
              <a:solidFill>
                <a:schemeClr val="dk1"/>
              </a:solidFill>
            </a:endParaRPr>
          </a:p>
          <a:p>
            <a:pPr indent="0" lvl="0" marL="457200" marR="0" rtl="0" algn="l">
              <a:lnSpc>
                <a:spcPct val="150000"/>
              </a:lnSpc>
              <a:spcBef>
                <a:spcPts val="0"/>
              </a:spcBef>
              <a:spcAft>
                <a:spcPts val="0"/>
              </a:spcAft>
              <a:buNone/>
            </a:pPr>
            <a:r>
              <a:t/>
            </a:r>
            <a:endParaRPr sz="2600"/>
          </a:p>
        </p:txBody>
      </p:sp>
      <p:pic>
        <p:nvPicPr>
          <p:cNvPr id="167" name="Shape 167"/>
          <p:cNvPicPr preferRelativeResize="0"/>
          <p:nvPr/>
        </p:nvPicPr>
        <p:blipFill>
          <a:blip r:embed="rId3">
            <a:alphaModFix/>
          </a:blip>
          <a:stretch>
            <a:fillRect/>
          </a:stretch>
        </p:blipFill>
        <p:spPr>
          <a:xfrm>
            <a:off x="0" y="0"/>
            <a:ext cx="10080625" cy="685800"/>
          </a:xfrm>
          <a:prstGeom prst="rect">
            <a:avLst/>
          </a:prstGeom>
          <a:noFill/>
          <a:ln>
            <a:noFill/>
          </a:ln>
        </p:spPr>
      </p:pic>
    </p:spTree>
  </p:cSld>
  <p:clrMapOvr>
    <a:masterClrMapping/>
  </p:clrMapOvr>
  <p:transition spd="slow">
    <p:cut/>
  </p:transition>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1" name="Shape 171"/>
        <p:cNvGrpSpPr/>
        <p:nvPr/>
      </p:nvGrpSpPr>
      <p:grpSpPr>
        <a:xfrm>
          <a:off x="0" y="0"/>
          <a:ext cx="0" cy="0"/>
          <a:chOff x="0" y="0"/>
          <a:chExt cx="0" cy="0"/>
        </a:xfrm>
      </p:grpSpPr>
      <p:sp>
        <p:nvSpPr>
          <p:cNvPr id="172" name="Shape 172"/>
          <p:cNvSpPr txBox="1"/>
          <p:nvPr/>
        </p:nvSpPr>
        <p:spPr>
          <a:xfrm>
            <a:off x="360000" y="1620000"/>
            <a:ext cx="9359999" cy="5430899"/>
          </a:xfrm>
          <a:prstGeom prst="rect">
            <a:avLst/>
          </a:prstGeom>
          <a:noFill/>
          <a:ln>
            <a:noFill/>
          </a:ln>
        </p:spPr>
        <p:txBody>
          <a:bodyPr anchorCtr="0" anchor="t" bIns="45000" lIns="90000" rIns="90000" tIns="45000">
            <a:noAutofit/>
          </a:bodyPr>
          <a:lstStyle/>
          <a:p>
            <a:pPr lvl="0" marR="0" rtl="0" algn="l">
              <a:lnSpc>
                <a:spcPct val="150000"/>
              </a:lnSpc>
              <a:spcBef>
                <a:spcPts val="0"/>
              </a:spcBef>
              <a:spcAft>
                <a:spcPts val="0"/>
              </a:spcAft>
              <a:buNone/>
            </a:pPr>
            <a:r>
              <a:t/>
            </a:r>
            <a:endParaRPr sz="2600"/>
          </a:p>
          <a:p>
            <a:pPr indent="0" lvl="0" marL="457200" marR="0" rtl="0" algn="l">
              <a:lnSpc>
                <a:spcPct val="150000"/>
              </a:lnSpc>
              <a:spcBef>
                <a:spcPts val="0"/>
              </a:spcBef>
              <a:spcAft>
                <a:spcPts val="0"/>
              </a:spcAft>
              <a:buNone/>
            </a:pPr>
            <a:r>
              <a:t/>
            </a:r>
            <a:endParaRPr sz="2600">
              <a:solidFill>
                <a:schemeClr val="dk1"/>
              </a:solidFill>
            </a:endParaRPr>
          </a:p>
          <a:p>
            <a:pPr indent="0" lvl="0" marL="457200" marR="0" rtl="0" algn="l">
              <a:lnSpc>
                <a:spcPct val="150000"/>
              </a:lnSpc>
              <a:spcBef>
                <a:spcPts val="0"/>
              </a:spcBef>
              <a:spcAft>
                <a:spcPts val="0"/>
              </a:spcAft>
              <a:buNone/>
            </a:pPr>
            <a:r>
              <a:t/>
            </a:r>
            <a:endParaRPr sz="2600"/>
          </a:p>
        </p:txBody>
      </p:sp>
      <p:pic>
        <p:nvPicPr>
          <p:cNvPr id="173" name="Shape 173"/>
          <p:cNvPicPr preferRelativeResize="0"/>
          <p:nvPr/>
        </p:nvPicPr>
        <p:blipFill>
          <a:blip r:embed="rId3">
            <a:alphaModFix/>
          </a:blip>
          <a:stretch>
            <a:fillRect/>
          </a:stretch>
        </p:blipFill>
        <p:spPr>
          <a:xfrm>
            <a:off x="247350" y="685799"/>
            <a:ext cx="7337376" cy="5963849"/>
          </a:xfrm>
          <a:prstGeom prst="rect">
            <a:avLst/>
          </a:prstGeom>
          <a:noFill/>
          <a:ln>
            <a:noFill/>
          </a:ln>
        </p:spPr>
      </p:pic>
      <p:graphicFrame>
        <p:nvGraphicFramePr>
          <p:cNvPr id="174" name="Shape 174"/>
          <p:cNvGraphicFramePr/>
          <p:nvPr/>
        </p:nvGraphicFramePr>
        <p:xfrm>
          <a:off x="6442137" y="2809362"/>
          <a:ext cx="3000000" cy="3000000"/>
        </p:xfrm>
        <a:graphic>
          <a:graphicData uri="http://schemas.openxmlformats.org/drawingml/2006/table">
            <a:tbl>
              <a:tblPr>
                <a:noFill/>
                <a:tableStyleId>{F2E737C7-663C-44DA-9F62-5436ADC62962}</a:tableStyleId>
              </a:tblPr>
              <a:tblGrid>
                <a:gridCol w="1536400"/>
                <a:gridCol w="1459550"/>
              </a:tblGrid>
              <a:tr h="381000">
                <a:tc>
                  <a:txBody>
                    <a:bodyPr>
                      <a:noAutofit/>
                    </a:bodyPr>
                    <a:lstStyle/>
                    <a:p>
                      <a:pPr lvl="0" rtl="0" algn="ctr">
                        <a:spcBef>
                          <a:spcPts val="0"/>
                        </a:spcBef>
                        <a:buNone/>
                      </a:pPr>
                      <a:r>
                        <a:rPr b="1" lang="zxx"/>
                        <a:t>domain chunks</a:t>
                      </a:r>
                    </a:p>
                  </a:txBody>
                  <a:tcPr marT="91425" marB="91425" marR="91425" marL="91425"/>
                </a:tc>
                <a:tc>
                  <a:txBody>
                    <a:bodyPr>
                      <a:noAutofit/>
                    </a:bodyPr>
                    <a:lstStyle/>
                    <a:p>
                      <a:pPr lvl="0" rtl="0" algn="ctr">
                        <a:spcBef>
                          <a:spcPts val="0"/>
                        </a:spcBef>
                        <a:buNone/>
                      </a:pPr>
                      <a:r>
                        <a:rPr b="1" lang="zxx"/>
                        <a:t>High Count</a:t>
                      </a:r>
                    </a:p>
                  </a:txBody>
                  <a:tcPr marT="91425" marB="91425" marR="91425" marL="91425"/>
                </a:tc>
              </a:tr>
              <a:tr h="381000">
                <a:tc>
                  <a:txBody>
                    <a:bodyPr>
                      <a:noAutofit/>
                    </a:bodyPr>
                    <a:lstStyle/>
                    <a:p>
                      <a:pPr lvl="0" rtl="0" algn="ctr">
                        <a:spcBef>
                          <a:spcPts val="0"/>
                        </a:spcBef>
                        <a:buNone/>
                      </a:pPr>
                      <a:r>
                        <a:rPr lang="zxx"/>
                        <a:t>xn--</a:t>
                      </a:r>
                    </a:p>
                  </a:txBody>
                  <a:tcPr marT="91425" marB="91425" marR="91425" marL="91425"/>
                </a:tc>
                <a:tc>
                  <a:txBody>
                    <a:bodyPr>
                      <a:noAutofit/>
                    </a:bodyPr>
                    <a:lstStyle/>
                    <a:p>
                      <a:pPr lvl="0" rtl="0" algn="ctr">
                        <a:spcBef>
                          <a:spcPts val="0"/>
                        </a:spcBef>
                        <a:buNone/>
                      </a:pPr>
                      <a:r>
                        <a:rPr lang="zxx"/>
                        <a:t>5</a:t>
                      </a:r>
                    </a:p>
                  </a:txBody>
                  <a:tcPr marT="91425" marB="91425" marR="91425" marL="91425"/>
                </a:tc>
              </a:tr>
              <a:tr h="381000">
                <a:tc>
                  <a:txBody>
                    <a:bodyPr>
                      <a:noAutofit/>
                    </a:bodyPr>
                    <a:lstStyle/>
                    <a:p>
                      <a:pPr lvl="0" rtl="0" algn="ctr">
                        <a:spcBef>
                          <a:spcPts val="0"/>
                        </a:spcBef>
                        <a:buNone/>
                      </a:pPr>
                      <a:r>
                        <a:rPr lang="zxx"/>
                        <a:t>city</a:t>
                      </a:r>
                    </a:p>
                  </a:txBody>
                  <a:tcPr marT="91425" marB="91425" marR="91425" marL="91425"/>
                </a:tc>
                <a:tc>
                  <a:txBody>
                    <a:bodyPr>
                      <a:noAutofit/>
                    </a:bodyPr>
                    <a:lstStyle/>
                    <a:p>
                      <a:pPr lvl="0" rtl="0" algn="ctr">
                        <a:spcBef>
                          <a:spcPts val="0"/>
                        </a:spcBef>
                        <a:buNone/>
                      </a:pPr>
                      <a:r>
                        <a:rPr lang="zxx"/>
                        <a:t>3</a:t>
                      </a:r>
                    </a:p>
                  </a:txBody>
                  <a:tcPr marT="91425" marB="91425" marR="91425" marL="91425"/>
                </a:tc>
              </a:tr>
              <a:tr h="381000">
                <a:tc>
                  <a:txBody>
                    <a:bodyPr>
                      <a:noAutofit/>
                    </a:bodyPr>
                    <a:lstStyle/>
                    <a:p>
                      <a:pPr lvl="0" rtl="0" algn="ctr">
                        <a:spcBef>
                          <a:spcPts val="0"/>
                        </a:spcBef>
                        <a:buNone/>
                      </a:pPr>
                      <a:r>
                        <a:rPr lang="zxx"/>
                        <a:t>group</a:t>
                      </a:r>
                    </a:p>
                  </a:txBody>
                  <a:tcPr marT="91425" marB="91425" marR="91425" marL="91425"/>
                </a:tc>
                <a:tc>
                  <a:txBody>
                    <a:bodyPr>
                      <a:noAutofit/>
                    </a:bodyPr>
                    <a:lstStyle/>
                    <a:p>
                      <a:pPr lvl="0" rtl="0" algn="ctr">
                        <a:spcBef>
                          <a:spcPts val="0"/>
                        </a:spcBef>
                        <a:buNone/>
                      </a:pPr>
                      <a:r>
                        <a:rPr lang="zxx"/>
                        <a:t>3</a:t>
                      </a:r>
                    </a:p>
                  </a:txBody>
                  <a:tcPr marT="91425" marB="91425" marR="91425" marL="91425"/>
                </a:tc>
              </a:tr>
              <a:tr h="381000">
                <a:tc>
                  <a:txBody>
                    <a:bodyPr>
                      <a:noAutofit/>
                    </a:bodyPr>
                    <a:lstStyle/>
                    <a:p>
                      <a:pPr lvl="0" rtl="0" algn="ctr">
                        <a:spcBef>
                          <a:spcPts val="0"/>
                        </a:spcBef>
                        <a:buNone/>
                      </a:pPr>
                      <a:r>
                        <a:rPr lang="zxx"/>
                        <a:t>log</a:t>
                      </a:r>
                    </a:p>
                  </a:txBody>
                  <a:tcPr marT="91425" marB="91425" marR="91425" marL="91425"/>
                </a:tc>
                <a:tc>
                  <a:txBody>
                    <a:bodyPr>
                      <a:noAutofit/>
                    </a:bodyPr>
                    <a:lstStyle/>
                    <a:p>
                      <a:pPr lvl="0" rtl="0" algn="ctr">
                        <a:spcBef>
                          <a:spcPts val="0"/>
                        </a:spcBef>
                        <a:buNone/>
                      </a:pPr>
                      <a:r>
                        <a:rPr lang="zxx"/>
                        <a:t>3</a:t>
                      </a:r>
                    </a:p>
                  </a:txBody>
                  <a:tcPr marT="91425" marB="91425" marR="91425" marL="91425"/>
                </a:tc>
              </a:tr>
              <a:tr h="381000">
                <a:tc>
                  <a:txBody>
                    <a:bodyPr>
                      <a:noAutofit/>
                    </a:bodyPr>
                    <a:lstStyle/>
                    <a:p>
                      <a:pPr lvl="0" rtl="0" algn="ctr">
                        <a:spcBef>
                          <a:spcPts val="0"/>
                        </a:spcBef>
                        <a:buNone/>
                      </a:pPr>
                      <a:r>
                        <a:rPr lang="zxx"/>
                        <a:t>union</a:t>
                      </a:r>
                    </a:p>
                  </a:txBody>
                  <a:tcPr marT="91425" marB="91425" marR="91425" marL="91425"/>
                </a:tc>
                <a:tc>
                  <a:txBody>
                    <a:bodyPr>
                      <a:noAutofit/>
                    </a:bodyPr>
                    <a:lstStyle/>
                    <a:p>
                      <a:pPr lvl="0" rtl="0" algn="ctr">
                        <a:spcBef>
                          <a:spcPts val="0"/>
                        </a:spcBef>
                        <a:buNone/>
                      </a:pPr>
                      <a:r>
                        <a:rPr lang="zxx"/>
                        <a:t>3</a:t>
                      </a:r>
                    </a:p>
                  </a:txBody>
                  <a:tcPr marT="91425" marB="91425" marR="91425" marL="91425"/>
                </a:tc>
              </a:tr>
            </a:tbl>
          </a:graphicData>
        </a:graphic>
      </p:graphicFrame>
      <p:graphicFrame>
        <p:nvGraphicFramePr>
          <p:cNvPr id="175" name="Shape 175"/>
          <p:cNvGraphicFramePr/>
          <p:nvPr/>
        </p:nvGraphicFramePr>
        <p:xfrm>
          <a:off x="7860287" y="5346350"/>
          <a:ext cx="3000000" cy="3000000"/>
        </p:xfrm>
        <a:graphic>
          <a:graphicData uri="http://schemas.openxmlformats.org/drawingml/2006/table">
            <a:tbl>
              <a:tblPr>
                <a:noFill/>
                <a:tableStyleId>{F2E737C7-663C-44DA-9F62-5436ADC62962}</a:tableStyleId>
              </a:tblPr>
              <a:tblGrid>
                <a:gridCol w="1030000"/>
                <a:gridCol w="670625"/>
              </a:tblGrid>
              <a:tr h="381000">
                <a:tc>
                  <a:txBody>
                    <a:bodyPr>
                      <a:noAutofit/>
                    </a:bodyPr>
                    <a:lstStyle/>
                    <a:p>
                      <a:pPr lvl="0" rtl="0" algn="ctr">
                        <a:spcBef>
                          <a:spcPts val="0"/>
                        </a:spcBef>
                        <a:buNone/>
                      </a:pPr>
                      <a:r>
                        <a:rPr b="1" lang="zxx"/>
                        <a:t>%TLD </a:t>
                      </a:r>
                    </a:p>
                  </a:txBody>
                  <a:tcPr marT="91425" marB="91425" marR="91425" marL="91425"/>
                </a:tc>
                <a:tc>
                  <a:txBody>
                    <a:bodyPr>
                      <a:noAutofit/>
                    </a:bodyPr>
                    <a:lstStyle/>
                    <a:p>
                      <a:pPr lvl="0" rtl="0" algn="ctr">
                        <a:spcBef>
                          <a:spcPts val="0"/>
                        </a:spcBef>
                        <a:buNone/>
                      </a:pPr>
                      <a:r>
                        <a:rPr b="1" lang="zxx"/>
                        <a:t>%</a:t>
                      </a:r>
                    </a:p>
                  </a:txBody>
                  <a:tcPr marT="91425" marB="91425" marR="91425" marL="91425"/>
                </a:tc>
              </a:tr>
              <a:tr h="381000">
                <a:tc>
                  <a:txBody>
                    <a:bodyPr>
                      <a:noAutofit/>
                    </a:bodyPr>
                    <a:lstStyle/>
                    <a:p>
                      <a:pPr lvl="0" rtl="0" algn="ctr">
                        <a:spcBef>
                          <a:spcPts val="0"/>
                        </a:spcBef>
                        <a:buNone/>
                      </a:pPr>
                      <a:r>
                        <a:rPr lang="zxx"/>
                        <a:t>kz</a:t>
                      </a:r>
                    </a:p>
                  </a:txBody>
                  <a:tcPr marT="91425" marB="91425" marR="91425" marL="91425"/>
                </a:tc>
                <a:tc>
                  <a:txBody>
                    <a:bodyPr>
                      <a:noAutofit/>
                    </a:bodyPr>
                    <a:lstStyle/>
                    <a:p>
                      <a:pPr lvl="0" rtl="0" algn="ctr">
                        <a:spcBef>
                          <a:spcPts val="0"/>
                        </a:spcBef>
                        <a:buNone/>
                      </a:pPr>
                      <a:r>
                        <a:rPr lang="zxx"/>
                        <a:t>99</a:t>
                      </a:r>
                    </a:p>
                  </a:txBody>
                  <a:tcPr marT="91425" marB="91425" marR="91425" marL="91425"/>
                </a:tc>
              </a:tr>
              <a:tr h="381000">
                <a:tc>
                  <a:txBody>
                    <a:bodyPr>
                      <a:noAutofit/>
                    </a:bodyPr>
                    <a:lstStyle/>
                    <a:p>
                      <a:pPr lvl="0" rtl="0" algn="ctr">
                        <a:spcBef>
                          <a:spcPts val="0"/>
                        </a:spcBef>
                        <a:buNone/>
                      </a:pPr>
                      <a:r>
                        <a:rPr lang="zxx"/>
                        <a:t>other</a:t>
                      </a:r>
                    </a:p>
                  </a:txBody>
                  <a:tcPr marT="91425" marB="91425" marR="91425" marL="91425"/>
                </a:tc>
                <a:tc>
                  <a:txBody>
                    <a:bodyPr>
                      <a:noAutofit/>
                    </a:bodyPr>
                    <a:lstStyle/>
                    <a:p>
                      <a:pPr lvl="0" rtl="0" algn="ctr">
                        <a:spcBef>
                          <a:spcPts val="0"/>
                        </a:spcBef>
                        <a:buNone/>
                      </a:pPr>
                      <a:r>
                        <a:rPr lang="zxx"/>
                        <a:t>1</a:t>
                      </a:r>
                    </a:p>
                  </a:txBody>
                  <a:tcPr marT="91425" marB="91425" marR="91425" marL="91425"/>
                </a:tc>
              </a:tr>
            </a:tbl>
          </a:graphicData>
        </a:graphic>
      </p:graphicFrame>
      <p:graphicFrame>
        <p:nvGraphicFramePr>
          <p:cNvPr id="176" name="Shape 176"/>
          <p:cNvGraphicFramePr/>
          <p:nvPr/>
        </p:nvGraphicFramePr>
        <p:xfrm>
          <a:off x="3172037" y="2809362"/>
          <a:ext cx="3000000" cy="3000000"/>
        </p:xfrm>
        <a:graphic>
          <a:graphicData uri="http://schemas.openxmlformats.org/drawingml/2006/table">
            <a:tbl>
              <a:tblPr>
                <a:noFill/>
                <a:tableStyleId>{F2E737C7-663C-44DA-9F62-5436ADC62962}</a:tableStyleId>
              </a:tblPr>
              <a:tblGrid>
                <a:gridCol w="2457775"/>
                <a:gridCol w="767050"/>
              </a:tblGrid>
              <a:tr h="381000">
                <a:tc>
                  <a:txBody>
                    <a:bodyPr>
                      <a:noAutofit/>
                    </a:bodyPr>
                    <a:lstStyle/>
                    <a:p>
                      <a:pPr lvl="0" rtl="0" algn="ctr">
                        <a:spcBef>
                          <a:spcPts val="0"/>
                        </a:spcBef>
                        <a:buNone/>
                      </a:pPr>
                      <a:r>
                        <a:rPr lang="zxx"/>
                        <a:t>==registrar</a:t>
                      </a:r>
                    </a:p>
                  </a:txBody>
                  <a:tcPr marT="91425" marB="91425" marR="91425" marL="91425"/>
                </a:tc>
                <a:tc>
                  <a:txBody>
                    <a:bodyPr>
                      <a:noAutofit/>
                    </a:bodyPr>
                    <a:lstStyle/>
                    <a:p>
                      <a:pPr lvl="0" rtl="0" algn="ctr">
                        <a:spcBef>
                          <a:spcPts val="0"/>
                        </a:spcBef>
                        <a:buNone/>
                      </a:pPr>
                      <a:r>
                        <a:rPr lang="zxx"/>
                        <a:t>8</a:t>
                      </a:r>
                    </a:p>
                  </a:txBody>
                  <a:tcPr marT="91425" marB="91425" marR="91425" marL="91425"/>
                </a:tc>
              </a:tr>
              <a:tr h="381000">
                <a:tc>
                  <a:txBody>
                    <a:bodyPr>
                      <a:noAutofit/>
                    </a:bodyPr>
                    <a:lstStyle/>
                    <a:p>
                      <a:pPr lvl="0" rtl="0" algn="ctr">
                        <a:spcBef>
                          <a:spcPts val="0"/>
                        </a:spcBef>
                        <a:buNone/>
                      </a:pPr>
                      <a:r>
                        <a:rPr lang="zxx"/>
                        <a:t>==email</a:t>
                      </a:r>
                    </a:p>
                  </a:txBody>
                  <a:tcPr marT="91425" marB="91425" marR="91425" marL="91425"/>
                </a:tc>
                <a:tc>
                  <a:txBody>
                    <a:bodyPr>
                      <a:noAutofit/>
                    </a:bodyPr>
                    <a:lstStyle/>
                    <a:p>
                      <a:pPr lvl="0" rtl="0" algn="ctr">
                        <a:spcBef>
                          <a:spcPts val="0"/>
                        </a:spcBef>
                        <a:buNone/>
                      </a:pPr>
                      <a:r>
                        <a:rPr lang="zxx"/>
                        <a:t>10</a:t>
                      </a:r>
                    </a:p>
                  </a:txBody>
                  <a:tcPr marT="91425" marB="91425" marR="91425" marL="91425"/>
                </a:tc>
              </a:tr>
              <a:tr h="381000">
                <a:tc>
                  <a:txBody>
                    <a:bodyPr>
                      <a:noAutofit/>
                    </a:bodyPr>
                    <a:lstStyle/>
                    <a:p>
                      <a:pPr lvl="0" rtl="0" algn="ctr">
                        <a:spcBef>
                          <a:spcPts val="0"/>
                        </a:spcBef>
                        <a:buNone/>
                      </a:pPr>
                      <a:r>
                        <a:rPr lang="zxx"/>
                        <a:t>~=WHOIS</a:t>
                      </a:r>
                    </a:p>
                  </a:txBody>
                  <a:tcPr marT="91425" marB="91425" marR="91425" marL="91425"/>
                </a:tc>
                <a:tc>
                  <a:txBody>
                    <a:bodyPr>
                      <a:noAutofit/>
                    </a:bodyPr>
                    <a:lstStyle/>
                    <a:p>
                      <a:pPr lvl="0" rtl="0" algn="ctr">
                        <a:spcBef>
                          <a:spcPts val="0"/>
                        </a:spcBef>
                        <a:buNone/>
                      </a:pPr>
                      <a:r>
                        <a:rPr lang="zxx"/>
                        <a:t>17</a:t>
                      </a:r>
                    </a:p>
                  </a:txBody>
                  <a:tcPr marT="91425" marB="91425" marR="91425" marL="91425"/>
                </a:tc>
              </a:tr>
              <a:tr h="381000">
                <a:tc>
                  <a:txBody>
                    <a:bodyPr>
                      <a:noAutofit/>
                    </a:bodyPr>
                    <a:lstStyle/>
                    <a:p>
                      <a:pPr lvl="0" rtl="0" algn="ctr">
                        <a:spcBef>
                          <a:spcPts val="0"/>
                        </a:spcBef>
                        <a:buNone/>
                      </a:pPr>
                      <a:r>
                        <a:rPr lang="zxx"/>
                        <a:t>~=content</a:t>
                      </a:r>
                    </a:p>
                  </a:txBody>
                  <a:tcPr marT="91425" marB="91425" marR="91425" marL="91425"/>
                </a:tc>
                <a:tc>
                  <a:txBody>
                    <a:bodyPr>
                      <a:noAutofit/>
                    </a:bodyPr>
                    <a:lstStyle/>
                    <a:p>
                      <a:pPr lvl="0" rtl="0" algn="ctr">
                        <a:spcBef>
                          <a:spcPts val="0"/>
                        </a:spcBef>
                        <a:buNone/>
                      </a:pPr>
                      <a:r>
                        <a:rPr lang="zxx"/>
                        <a:t>14</a:t>
                      </a:r>
                    </a:p>
                  </a:txBody>
                  <a:tcPr marT="91425" marB="91425" marR="91425" marL="91425"/>
                </a:tc>
              </a:tr>
            </a:tbl>
          </a:graphicData>
        </a:graphic>
      </p:graphicFrame>
      <p:pic>
        <p:nvPicPr>
          <p:cNvPr id="177" name="Shape 177"/>
          <p:cNvPicPr preferRelativeResize="0"/>
          <p:nvPr/>
        </p:nvPicPr>
        <p:blipFill>
          <a:blip r:embed="rId4">
            <a:alphaModFix/>
          </a:blip>
          <a:stretch>
            <a:fillRect/>
          </a:stretch>
        </p:blipFill>
        <p:spPr>
          <a:xfrm>
            <a:off x="0" y="0"/>
            <a:ext cx="10080625" cy="685800"/>
          </a:xfrm>
          <a:prstGeom prst="rect">
            <a:avLst/>
          </a:prstGeom>
          <a:noFill/>
          <a:ln>
            <a:noFill/>
          </a:ln>
        </p:spPr>
      </p:pic>
    </p:spTree>
  </p:cSld>
  <p:clrMapOvr>
    <a:masterClrMapping/>
  </p:clrMapOvr>
  <p:transition spd="slow">
    <p:cut/>
  </p:transition>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1" name="Shape 181"/>
        <p:cNvGrpSpPr/>
        <p:nvPr/>
      </p:nvGrpSpPr>
      <p:grpSpPr>
        <a:xfrm>
          <a:off x="0" y="0"/>
          <a:ext cx="0" cy="0"/>
          <a:chOff x="0" y="0"/>
          <a:chExt cx="0" cy="0"/>
        </a:xfrm>
      </p:grpSpPr>
      <p:sp>
        <p:nvSpPr>
          <p:cNvPr id="182" name="Shape 182"/>
          <p:cNvSpPr txBox="1"/>
          <p:nvPr/>
        </p:nvSpPr>
        <p:spPr>
          <a:xfrm>
            <a:off x="360000" y="1620000"/>
            <a:ext cx="9359999" cy="5430899"/>
          </a:xfrm>
          <a:prstGeom prst="rect">
            <a:avLst/>
          </a:prstGeom>
          <a:noFill/>
          <a:ln>
            <a:noFill/>
          </a:ln>
        </p:spPr>
        <p:txBody>
          <a:bodyPr anchorCtr="0" anchor="t" bIns="45000" lIns="90000" rIns="90000" tIns="45000">
            <a:noAutofit/>
          </a:bodyPr>
          <a:lstStyle/>
          <a:p>
            <a:pPr indent="-393700" lvl="0" marL="457200" marR="0" rtl="0" algn="l">
              <a:lnSpc>
                <a:spcPct val="150000"/>
              </a:lnSpc>
              <a:spcBef>
                <a:spcPts val="0"/>
              </a:spcBef>
              <a:spcAft>
                <a:spcPts val="0"/>
              </a:spcAft>
              <a:buSzPct val="100000"/>
              <a:buChar char="●"/>
            </a:pPr>
            <a:r>
              <a:rPr lang="zxx" sz="2600"/>
              <a:t>Last detected URLS</a:t>
            </a:r>
          </a:p>
          <a:p>
            <a:pPr indent="-393700" lvl="1" marL="914400" marR="0" rtl="0" algn="l">
              <a:lnSpc>
                <a:spcPct val="150000"/>
              </a:lnSpc>
              <a:spcBef>
                <a:spcPts val="0"/>
              </a:spcBef>
              <a:spcAft>
                <a:spcPts val="0"/>
              </a:spcAft>
              <a:buSzPct val="100000"/>
              <a:buChar char="○"/>
            </a:pPr>
            <a:r>
              <a:rPr lang="zxx" sz="2600"/>
              <a:t>Analyze for web structure</a:t>
            </a:r>
          </a:p>
          <a:p>
            <a:pPr indent="-393700" lvl="1" marL="914400" marR="0" rtl="0" algn="l">
              <a:lnSpc>
                <a:spcPct val="150000"/>
              </a:lnSpc>
              <a:spcBef>
                <a:spcPts val="0"/>
              </a:spcBef>
              <a:spcAft>
                <a:spcPts val="0"/>
              </a:spcAft>
              <a:buSzPct val="100000"/>
              <a:buChar char="○"/>
            </a:pPr>
            <a:r>
              <a:rPr lang="zxx" sz="2600"/>
              <a:t>Implant pages</a:t>
            </a:r>
          </a:p>
          <a:p>
            <a:pPr indent="-393700" lvl="1" marL="914400" marR="0" rtl="0" algn="l">
              <a:lnSpc>
                <a:spcPct val="150000"/>
              </a:lnSpc>
              <a:spcBef>
                <a:spcPts val="0"/>
              </a:spcBef>
              <a:spcAft>
                <a:spcPts val="0"/>
              </a:spcAft>
              <a:buSzPct val="100000"/>
              <a:buChar char="○"/>
            </a:pPr>
            <a:r>
              <a:rPr lang="zxx" sz="2600"/>
              <a:t>Parameters</a:t>
            </a:r>
          </a:p>
          <a:p>
            <a:pPr indent="0" lvl="0" marL="457200" marR="0" rtl="0" algn="l">
              <a:lnSpc>
                <a:spcPct val="150000"/>
              </a:lnSpc>
              <a:spcBef>
                <a:spcPts val="0"/>
              </a:spcBef>
              <a:spcAft>
                <a:spcPts val="0"/>
              </a:spcAft>
              <a:buNone/>
            </a:pPr>
            <a:r>
              <a:t/>
            </a:r>
            <a:endParaRPr sz="2600">
              <a:solidFill>
                <a:schemeClr val="dk1"/>
              </a:solidFill>
            </a:endParaRPr>
          </a:p>
          <a:p>
            <a:pPr indent="0" lvl="0" marL="457200" marR="0" rtl="0" algn="l">
              <a:lnSpc>
                <a:spcPct val="150000"/>
              </a:lnSpc>
              <a:spcBef>
                <a:spcPts val="0"/>
              </a:spcBef>
              <a:spcAft>
                <a:spcPts val="0"/>
              </a:spcAft>
              <a:buNone/>
            </a:pPr>
            <a:r>
              <a:t/>
            </a:r>
            <a:endParaRPr sz="2600"/>
          </a:p>
        </p:txBody>
      </p:sp>
      <p:pic>
        <p:nvPicPr>
          <p:cNvPr id="183" name="Shape 183"/>
          <p:cNvPicPr preferRelativeResize="0"/>
          <p:nvPr/>
        </p:nvPicPr>
        <p:blipFill>
          <a:blip r:embed="rId3">
            <a:alphaModFix/>
          </a:blip>
          <a:stretch>
            <a:fillRect/>
          </a:stretch>
        </p:blipFill>
        <p:spPr>
          <a:xfrm>
            <a:off x="0" y="0"/>
            <a:ext cx="10080625" cy="685800"/>
          </a:xfrm>
          <a:prstGeom prst="rect">
            <a:avLst/>
          </a:prstGeom>
          <a:noFill/>
          <a:ln>
            <a:noFill/>
          </a:ln>
        </p:spPr>
      </p:pic>
    </p:spTree>
  </p:cSld>
  <p:clrMapOvr>
    <a:masterClrMapping/>
  </p:clrMapOvr>
  <p:transition spd="slow">
    <p:cut/>
  </p:transition>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7" name="Shape 187"/>
        <p:cNvGrpSpPr/>
        <p:nvPr/>
      </p:nvGrpSpPr>
      <p:grpSpPr>
        <a:xfrm>
          <a:off x="0" y="0"/>
          <a:ext cx="0" cy="0"/>
          <a:chOff x="0" y="0"/>
          <a:chExt cx="0" cy="0"/>
        </a:xfrm>
      </p:grpSpPr>
      <p:pic>
        <p:nvPicPr>
          <p:cNvPr id="188" name="Shape 188"/>
          <p:cNvPicPr preferRelativeResize="0"/>
          <p:nvPr/>
        </p:nvPicPr>
        <p:blipFill>
          <a:blip r:embed="rId3">
            <a:alphaModFix/>
          </a:blip>
          <a:stretch>
            <a:fillRect/>
          </a:stretch>
        </p:blipFill>
        <p:spPr>
          <a:xfrm>
            <a:off x="0" y="685800"/>
            <a:ext cx="7352173" cy="5947199"/>
          </a:xfrm>
          <a:prstGeom prst="rect">
            <a:avLst/>
          </a:prstGeom>
          <a:noFill/>
          <a:ln>
            <a:noFill/>
          </a:ln>
        </p:spPr>
      </p:pic>
      <p:graphicFrame>
        <p:nvGraphicFramePr>
          <p:cNvPr id="189" name="Shape 189"/>
          <p:cNvGraphicFramePr/>
          <p:nvPr/>
        </p:nvGraphicFramePr>
        <p:xfrm>
          <a:off x="6610587" y="685787"/>
          <a:ext cx="3000000" cy="3000000"/>
        </p:xfrm>
        <a:graphic>
          <a:graphicData uri="http://schemas.openxmlformats.org/drawingml/2006/table">
            <a:tbl>
              <a:tblPr>
                <a:noFill/>
                <a:tableStyleId>{F2E737C7-663C-44DA-9F62-5436ADC62962}</a:tableStyleId>
              </a:tblPr>
              <a:tblGrid>
                <a:gridCol w="1773950"/>
                <a:gridCol w="1685225"/>
              </a:tblGrid>
              <a:tr h="398925">
                <a:tc>
                  <a:txBody>
                    <a:bodyPr>
                      <a:noAutofit/>
                    </a:bodyPr>
                    <a:lstStyle/>
                    <a:p>
                      <a:pPr lvl="0" rtl="0" algn="ctr">
                        <a:spcBef>
                          <a:spcPts val="0"/>
                        </a:spcBef>
                        <a:buNone/>
                      </a:pPr>
                      <a:r>
                        <a:rPr b="1" lang="zxx"/>
                        <a:t>Parameters</a:t>
                      </a:r>
                    </a:p>
                  </a:txBody>
                  <a:tcPr marT="91425" marB="91425" marR="91425" marL="91425"/>
                </a:tc>
                <a:tc>
                  <a:txBody>
                    <a:bodyPr>
                      <a:noAutofit/>
                    </a:bodyPr>
                    <a:lstStyle/>
                    <a:p>
                      <a:pPr lvl="0" rtl="0" algn="ctr">
                        <a:spcBef>
                          <a:spcPts val="0"/>
                        </a:spcBef>
                        <a:buNone/>
                      </a:pPr>
                      <a:r>
                        <a:rPr b="1" lang="zxx"/>
                        <a:t>Value</a:t>
                      </a:r>
                    </a:p>
                  </a:txBody>
                  <a:tcPr marT="91425" marB="91425" marR="91425" marL="91425"/>
                </a:tc>
              </a:tr>
              <a:tr h="398925">
                <a:tc>
                  <a:txBody>
                    <a:bodyPr>
                      <a:noAutofit/>
                    </a:bodyPr>
                    <a:lstStyle/>
                    <a:p>
                      <a:pPr lvl="0" rtl="0" algn="ctr">
                        <a:spcBef>
                          <a:spcPts val="0"/>
                        </a:spcBef>
                        <a:buNone/>
                      </a:pPr>
                      <a:r>
                        <a:rPr lang="zxx"/>
                        <a:t>?page=</a:t>
                      </a:r>
                    </a:p>
                  </a:txBody>
                  <a:tcPr marT="91425" marB="91425" marR="91425" marL="91425"/>
                </a:tc>
                <a:tc>
                  <a:txBody>
                    <a:bodyPr>
                      <a:noAutofit/>
                    </a:bodyPr>
                    <a:lstStyle/>
                    <a:p>
                      <a:pPr lvl="0" rtl="0" algn="ctr">
                        <a:spcBef>
                          <a:spcPts val="0"/>
                        </a:spcBef>
                        <a:buNone/>
                      </a:pPr>
                      <a:r>
                        <a:rPr lang="zxx"/>
                        <a:t>website page</a:t>
                      </a:r>
                    </a:p>
                  </a:txBody>
                  <a:tcPr marT="91425" marB="91425" marR="91425" marL="91425"/>
                </a:tc>
              </a:tr>
              <a:tr h="398925">
                <a:tc>
                  <a:txBody>
                    <a:bodyPr>
                      <a:noAutofit/>
                    </a:bodyPr>
                    <a:lstStyle/>
                    <a:p>
                      <a:pPr lvl="0" rtl="0" algn="ctr">
                        <a:spcBef>
                          <a:spcPts val="0"/>
                        </a:spcBef>
                        <a:buNone/>
                      </a:pPr>
                      <a:r>
                        <a:rPr lang="zxx"/>
                        <a:t>&amp;flypage=</a:t>
                      </a:r>
                    </a:p>
                  </a:txBody>
                  <a:tcPr marT="91425" marB="91425" marR="91425" marL="91425"/>
                </a:tc>
                <a:tc>
                  <a:txBody>
                    <a:bodyPr>
                      <a:noAutofit/>
                    </a:bodyPr>
                    <a:lstStyle/>
                    <a:p>
                      <a:pPr lvl="0" rtl="0" algn="ctr">
                        <a:spcBef>
                          <a:spcPts val="0"/>
                        </a:spcBef>
                        <a:buNone/>
                      </a:pPr>
                      <a:r>
                        <a:rPr lang="zxx"/>
                        <a:t>flypage.tpl</a:t>
                      </a:r>
                    </a:p>
                  </a:txBody>
                  <a:tcPr marT="91425" marB="91425" marR="91425" marL="91425"/>
                </a:tc>
              </a:tr>
              <a:tr h="398925">
                <a:tc>
                  <a:txBody>
                    <a:bodyPr>
                      <a:noAutofit/>
                    </a:bodyPr>
                    <a:lstStyle/>
                    <a:p>
                      <a:pPr lvl="0" rtl="0" algn="ctr">
                        <a:spcBef>
                          <a:spcPts val="0"/>
                        </a:spcBef>
                        <a:buNone/>
                      </a:pPr>
                      <a:r>
                        <a:rPr lang="zxx"/>
                        <a:t>&amp;product_id=</a:t>
                      </a:r>
                    </a:p>
                  </a:txBody>
                  <a:tcPr marT="91425" marB="91425" marR="91425" marL="91425"/>
                </a:tc>
                <a:tc>
                  <a:txBody>
                    <a:bodyPr>
                      <a:noAutofit/>
                    </a:bodyPr>
                    <a:lstStyle/>
                    <a:p>
                      <a:pPr lvl="0" rtl="0" algn="ctr">
                        <a:spcBef>
                          <a:spcPts val="0"/>
                        </a:spcBef>
                        <a:buNone/>
                      </a:pPr>
                      <a:r>
                        <a:rPr lang="zxx"/>
                        <a:t>#-###</a:t>
                      </a:r>
                    </a:p>
                  </a:txBody>
                  <a:tcPr marT="91425" marB="91425" marR="91425" marL="91425"/>
                </a:tc>
              </a:tr>
              <a:tr h="398925">
                <a:tc>
                  <a:txBody>
                    <a:bodyPr>
                      <a:noAutofit/>
                    </a:bodyPr>
                    <a:lstStyle/>
                    <a:p>
                      <a:pPr lvl="0" rtl="0" algn="ctr">
                        <a:spcBef>
                          <a:spcPts val="0"/>
                        </a:spcBef>
                        <a:buNone/>
                      </a:pPr>
                      <a:r>
                        <a:rPr lang="zxx"/>
                        <a:t>&amp;category_id=</a:t>
                      </a:r>
                    </a:p>
                  </a:txBody>
                  <a:tcPr marT="91425" marB="91425" marR="91425" marL="91425"/>
                </a:tc>
                <a:tc>
                  <a:txBody>
                    <a:bodyPr>
                      <a:noAutofit/>
                    </a:bodyPr>
                    <a:lstStyle/>
                    <a:p>
                      <a:pPr lvl="0" rtl="0" algn="ctr">
                        <a:spcBef>
                          <a:spcPts val="0"/>
                        </a:spcBef>
                        <a:buNone/>
                      </a:pPr>
                      <a:r>
                        <a:rPr lang="zxx"/>
                        <a:t>3</a:t>
                      </a:r>
                    </a:p>
                  </a:txBody>
                  <a:tcPr marT="91425" marB="91425" marR="91425" marL="91425"/>
                </a:tc>
              </a:tr>
              <a:tr h="398925">
                <a:tc>
                  <a:txBody>
                    <a:bodyPr>
                      <a:noAutofit/>
                    </a:bodyPr>
                    <a:lstStyle/>
                    <a:p>
                      <a:pPr lvl="0" rtl="0" algn="ctr">
                        <a:spcBef>
                          <a:spcPts val="0"/>
                        </a:spcBef>
                        <a:buNone/>
                      </a:pPr>
                      <a:r>
                        <a:rPr lang="zxx"/>
                        <a:t>&amp;pop=</a:t>
                      </a:r>
                    </a:p>
                  </a:txBody>
                  <a:tcPr marT="91425" marB="91425" marR="91425" marL="91425"/>
                </a:tc>
                <a:tc>
                  <a:txBody>
                    <a:bodyPr>
                      <a:noAutofit/>
                    </a:bodyPr>
                    <a:lstStyle/>
                    <a:p>
                      <a:pPr lvl="0" rtl="0" algn="ctr">
                        <a:spcBef>
                          <a:spcPts val="0"/>
                        </a:spcBef>
                        <a:buNone/>
                      </a:pPr>
                      <a:r>
                        <a:rPr lang="zxx"/>
                        <a:t>0 or 1</a:t>
                      </a:r>
                    </a:p>
                  </a:txBody>
                  <a:tcPr marT="91425" marB="91425" marR="91425" marL="91425"/>
                </a:tc>
              </a:tr>
              <a:tr h="398925">
                <a:tc>
                  <a:txBody>
                    <a:bodyPr>
                      <a:noAutofit/>
                    </a:bodyPr>
                    <a:lstStyle/>
                    <a:p>
                      <a:pPr lvl="0" rtl="0" algn="ctr">
                        <a:spcBef>
                          <a:spcPts val="0"/>
                        </a:spcBef>
                        <a:buNone/>
                      </a:pPr>
                      <a:r>
                        <a:rPr lang="zxx"/>
                        <a:t>&amp;option=</a:t>
                      </a:r>
                    </a:p>
                  </a:txBody>
                  <a:tcPr marT="91425" marB="91425" marR="91425" marL="91425"/>
                </a:tc>
                <a:tc>
                  <a:txBody>
                    <a:bodyPr>
                      <a:noAutofit/>
                    </a:bodyPr>
                    <a:lstStyle/>
                    <a:p>
                      <a:pPr lvl="0" rtl="0" algn="ctr">
                        <a:spcBef>
                          <a:spcPts val="0"/>
                        </a:spcBef>
                        <a:buNone/>
                      </a:pPr>
                      <a:r>
                        <a:rPr lang="zxx"/>
                        <a:t>com_virutalmart</a:t>
                      </a:r>
                    </a:p>
                  </a:txBody>
                  <a:tcPr marT="91425" marB="91425" marR="91425" marL="91425"/>
                </a:tc>
              </a:tr>
              <a:tr h="398925">
                <a:tc>
                  <a:txBody>
                    <a:bodyPr>
                      <a:noAutofit/>
                    </a:bodyPr>
                    <a:lstStyle/>
                    <a:p>
                      <a:pPr lvl="0" rtl="0" algn="ctr">
                        <a:spcBef>
                          <a:spcPts val="0"/>
                        </a:spcBef>
                        <a:buNone/>
                      </a:pPr>
                      <a:r>
                        <a:rPr lang="zxx"/>
                        <a:t>&amp;manufacturer_id=</a:t>
                      </a:r>
                    </a:p>
                  </a:txBody>
                  <a:tcPr marT="91425" marB="91425" marR="91425" marL="91425"/>
                </a:tc>
                <a:tc>
                  <a:txBody>
                    <a:bodyPr>
                      <a:noAutofit/>
                    </a:bodyPr>
                    <a:lstStyle/>
                    <a:p>
                      <a:pPr lvl="0" rtl="0" algn="ctr">
                        <a:spcBef>
                          <a:spcPts val="0"/>
                        </a:spcBef>
                        <a:buNone/>
                      </a:pPr>
                      <a:r>
                        <a:rPr lang="zxx"/>
                        <a:t>#-###</a:t>
                      </a:r>
                    </a:p>
                  </a:txBody>
                  <a:tcPr marT="91425" marB="91425" marR="91425" marL="91425"/>
                </a:tc>
              </a:tr>
              <a:tr h="398925">
                <a:tc>
                  <a:txBody>
                    <a:bodyPr>
                      <a:noAutofit/>
                    </a:bodyPr>
                    <a:lstStyle/>
                    <a:p>
                      <a:pPr lvl="0" rtl="0" algn="ctr">
                        <a:spcBef>
                          <a:spcPts val="0"/>
                        </a:spcBef>
                        <a:buNone/>
                      </a:pPr>
                      <a:r>
                        <a:rPr lang="zxx"/>
                        <a:t>&amp;item_id=</a:t>
                      </a:r>
                    </a:p>
                  </a:txBody>
                  <a:tcPr marT="91425" marB="91425" marR="91425" marL="91425"/>
                </a:tc>
                <a:tc>
                  <a:txBody>
                    <a:bodyPr>
                      <a:noAutofit/>
                    </a:bodyPr>
                    <a:lstStyle/>
                    <a:p>
                      <a:pPr lvl="0" rtl="0" algn="ctr">
                        <a:spcBef>
                          <a:spcPts val="0"/>
                        </a:spcBef>
                        <a:buClr>
                          <a:schemeClr val="dk1"/>
                        </a:buClr>
                        <a:buSzPct val="78571"/>
                        <a:buFont typeface="Arial"/>
                        <a:buNone/>
                      </a:pPr>
                      <a:r>
                        <a:rPr lang="zxx">
                          <a:solidFill>
                            <a:schemeClr val="dk1"/>
                          </a:solidFill>
                        </a:rPr>
                        <a:t>#-###</a:t>
                      </a:r>
                    </a:p>
                  </a:txBody>
                  <a:tcPr marT="91425" marB="91425" marR="91425" marL="91425"/>
                </a:tc>
              </a:tr>
            </a:tbl>
          </a:graphicData>
        </a:graphic>
      </p:graphicFrame>
      <p:cxnSp>
        <p:nvCxnSpPr>
          <p:cNvPr id="190" name="Shape 190"/>
          <p:cNvCxnSpPr/>
          <p:nvPr/>
        </p:nvCxnSpPr>
        <p:spPr>
          <a:xfrm flipH="1">
            <a:off x="5114500" y="2054750"/>
            <a:ext cx="1496099" cy="2423099"/>
          </a:xfrm>
          <a:prstGeom prst="straightConnector1">
            <a:avLst/>
          </a:prstGeom>
          <a:noFill/>
          <a:ln cap="flat" cmpd="sng" w="9525">
            <a:solidFill>
              <a:schemeClr val="dk2"/>
            </a:solidFill>
            <a:prstDash val="solid"/>
            <a:round/>
            <a:headEnd len="lg" w="lg" type="none"/>
            <a:tailEnd len="lg" w="lg" type="triangle"/>
          </a:ln>
        </p:spPr>
      </p:cxnSp>
      <p:pic>
        <p:nvPicPr>
          <p:cNvPr id="191" name="Shape 191"/>
          <p:cNvPicPr preferRelativeResize="0"/>
          <p:nvPr/>
        </p:nvPicPr>
        <p:blipFill>
          <a:blip r:embed="rId4">
            <a:alphaModFix/>
          </a:blip>
          <a:stretch>
            <a:fillRect/>
          </a:stretch>
        </p:blipFill>
        <p:spPr>
          <a:xfrm>
            <a:off x="0" y="0"/>
            <a:ext cx="10080625" cy="685800"/>
          </a:xfrm>
          <a:prstGeom prst="rect">
            <a:avLst/>
          </a:prstGeom>
          <a:noFill/>
          <a:ln>
            <a:noFill/>
          </a:ln>
        </p:spPr>
      </p:pic>
    </p:spTree>
  </p:cSld>
  <p:clrMapOvr>
    <a:masterClrMapping/>
  </p:clrMapOvr>
  <p:transition spd="slow">
    <p:cut/>
  </p:transition>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95" name="Shape 195"/>
        <p:cNvGrpSpPr/>
        <p:nvPr/>
      </p:nvGrpSpPr>
      <p:grpSpPr>
        <a:xfrm>
          <a:off x="0" y="0"/>
          <a:ext cx="0" cy="0"/>
          <a:chOff x="0" y="0"/>
          <a:chExt cx="0" cy="0"/>
        </a:xfrm>
      </p:grpSpPr>
      <p:pic>
        <p:nvPicPr>
          <p:cNvPr id="196" name="Shape 196"/>
          <p:cNvPicPr preferRelativeResize="0"/>
          <p:nvPr/>
        </p:nvPicPr>
        <p:blipFill>
          <a:blip r:embed="rId3">
            <a:alphaModFix/>
          </a:blip>
          <a:stretch>
            <a:fillRect/>
          </a:stretch>
        </p:blipFill>
        <p:spPr>
          <a:xfrm>
            <a:off x="0" y="685800"/>
            <a:ext cx="7352173" cy="6003025"/>
          </a:xfrm>
          <a:prstGeom prst="rect">
            <a:avLst/>
          </a:prstGeom>
          <a:noFill/>
          <a:ln>
            <a:noFill/>
          </a:ln>
        </p:spPr>
      </p:pic>
      <p:graphicFrame>
        <p:nvGraphicFramePr>
          <p:cNvPr id="197" name="Shape 197"/>
          <p:cNvGraphicFramePr/>
          <p:nvPr/>
        </p:nvGraphicFramePr>
        <p:xfrm>
          <a:off x="7782737" y="1759737"/>
          <a:ext cx="3000000" cy="3000000"/>
        </p:xfrm>
        <a:graphic>
          <a:graphicData uri="http://schemas.openxmlformats.org/drawingml/2006/table">
            <a:tbl>
              <a:tblPr>
                <a:noFill/>
                <a:tableStyleId>{F2E737C7-663C-44DA-9F62-5436ADC62962}</a:tableStyleId>
              </a:tblPr>
              <a:tblGrid>
                <a:gridCol w="1773950"/>
              </a:tblGrid>
              <a:tr h="398925">
                <a:tc>
                  <a:txBody>
                    <a:bodyPr>
                      <a:noAutofit/>
                    </a:bodyPr>
                    <a:lstStyle/>
                    <a:p>
                      <a:pPr lvl="0" rtl="0" algn="ctr">
                        <a:spcBef>
                          <a:spcPts val="0"/>
                        </a:spcBef>
                        <a:buNone/>
                      </a:pPr>
                      <a:r>
                        <a:rPr b="1" lang="zxx"/>
                        <a:t>Structure</a:t>
                      </a:r>
                    </a:p>
                  </a:txBody>
                  <a:tcPr marT="91425" marB="91425" marR="91425" marL="91425"/>
                </a:tc>
              </a:tr>
              <a:tr h="398925">
                <a:tc>
                  <a:txBody>
                    <a:bodyPr>
                      <a:noAutofit/>
                    </a:bodyPr>
                    <a:lstStyle/>
                    <a:p>
                      <a:pPr lvl="0" rtl="0" algn="ctr">
                        <a:spcBef>
                          <a:spcPts val="0"/>
                        </a:spcBef>
                        <a:buNone/>
                      </a:pPr>
                      <a:r>
                        <a:rPr lang="zxx"/>
                        <a:t>modules/</a:t>
                      </a:r>
                    </a:p>
                  </a:txBody>
                  <a:tcPr marT="91425" marB="91425" marR="91425" marL="91425"/>
                </a:tc>
              </a:tr>
              <a:tr h="398925">
                <a:tc>
                  <a:txBody>
                    <a:bodyPr>
                      <a:noAutofit/>
                    </a:bodyPr>
                    <a:lstStyle/>
                    <a:p>
                      <a:pPr lvl="0" rtl="0" algn="ctr">
                        <a:spcBef>
                          <a:spcPts val="0"/>
                        </a:spcBef>
                        <a:buNone/>
                      </a:pPr>
                      <a:r>
                        <a:rPr lang="zxx"/>
                        <a:t>mod_enrola/</a:t>
                      </a:r>
                    </a:p>
                  </a:txBody>
                  <a:tcPr marT="91425" marB="91425" marR="91425" marL="91425"/>
                </a:tc>
              </a:tr>
              <a:tr h="398925">
                <a:tc>
                  <a:txBody>
                    <a:bodyPr>
                      <a:noAutofit/>
                    </a:bodyPr>
                    <a:lstStyle/>
                    <a:p>
                      <a:pPr lvl="0" rtl="0" algn="ctr">
                        <a:spcBef>
                          <a:spcPts val="0"/>
                        </a:spcBef>
                        <a:buNone/>
                      </a:pPr>
                      <a:r>
                        <a:rPr lang="zxx"/>
                        <a:t>mzsys/</a:t>
                      </a:r>
                    </a:p>
                  </a:txBody>
                  <a:tcPr marT="91425" marB="91425" marR="91425" marL="91425"/>
                </a:tc>
              </a:tr>
              <a:tr h="398925">
                <a:tc>
                  <a:txBody>
                    <a:bodyPr>
                      <a:noAutofit/>
                    </a:bodyPr>
                    <a:lstStyle/>
                    <a:p>
                      <a:pPr lvl="0" rtl="0" algn="ctr">
                        <a:spcBef>
                          <a:spcPts val="0"/>
                        </a:spcBef>
                        <a:buNone/>
                      </a:pPr>
                      <a:r>
                        <a:rPr lang="zxx"/>
                        <a:t>build/</a:t>
                      </a:r>
                    </a:p>
                  </a:txBody>
                  <a:tcPr marT="91425" marB="91425" marR="91425" marL="91425"/>
                </a:tc>
              </a:tr>
            </a:tbl>
          </a:graphicData>
        </a:graphic>
      </p:graphicFrame>
      <p:graphicFrame>
        <p:nvGraphicFramePr>
          <p:cNvPr id="198" name="Shape 198"/>
          <p:cNvGraphicFramePr/>
          <p:nvPr/>
        </p:nvGraphicFramePr>
        <p:xfrm>
          <a:off x="7782737" y="3964925"/>
          <a:ext cx="3000000" cy="3000000"/>
        </p:xfrm>
        <a:graphic>
          <a:graphicData uri="http://schemas.openxmlformats.org/drawingml/2006/table">
            <a:tbl>
              <a:tblPr>
                <a:noFill/>
                <a:tableStyleId>{F2E737C7-663C-44DA-9F62-5436ADC62962}</a:tableStyleId>
              </a:tblPr>
              <a:tblGrid>
                <a:gridCol w="1773950"/>
              </a:tblGrid>
              <a:tr h="398925">
                <a:tc>
                  <a:txBody>
                    <a:bodyPr>
                      <a:noAutofit/>
                    </a:bodyPr>
                    <a:lstStyle/>
                    <a:p>
                      <a:pPr lvl="0" rtl="0" algn="ctr">
                        <a:spcBef>
                          <a:spcPts val="0"/>
                        </a:spcBef>
                        <a:buNone/>
                      </a:pPr>
                      <a:r>
                        <a:rPr b="1" lang="zxx"/>
                        <a:t>Implant</a:t>
                      </a:r>
                    </a:p>
                  </a:txBody>
                  <a:tcPr marT="91425" marB="91425" marR="91425" marL="91425"/>
                </a:tc>
              </a:tr>
              <a:tr h="398925">
                <a:tc>
                  <a:txBody>
                    <a:bodyPr>
                      <a:noAutofit/>
                    </a:bodyPr>
                    <a:lstStyle/>
                    <a:p>
                      <a:pPr lvl="0" rtl="0" algn="ctr">
                        <a:spcBef>
                          <a:spcPts val="0"/>
                        </a:spcBef>
                        <a:buNone/>
                      </a:pPr>
                      <a:r>
                        <a:rPr lang="zxx"/>
                        <a:t>mysys.php</a:t>
                      </a:r>
                    </a:p>
                  </a:txBody>
                  <a:tcPr marT="91425" marB="91425" marR="91425" marL="91425"/>
                </a:tc>
              </a:tr>
              <a:tr h="398925">
                <a:tc>
                  <a:txBody>
                    <a:bodyPr>
                      <a:noAutofit/>
                    </a:bodyPr>
                    <a:lstStyle/>
                    <a:p>
                      <a:pPr lvl="0" rtl="0" algn="ctr">
                        <a:spcBef>
                          <a:spcPts val="0"/>
                        </a:spcBef>
                        <a:buNone/>
                      </a:pPr>
                      <a:r>
                        <a:rPr lang="zxx"/>
                        <a:t>index.php</a:t>
                      </a:r>
                    </a:p>
                  </a:txBody>
                  <a:tcPr marT="91425" marB="91425" marR="91425" marL="91425"/>
                </a:tc>
              </a:tr>
              <a:tr h="398925">
                <a:tc>
                  <a:txBody>
                    <a:bodyPr>
                      <a:noAutofit/>
                    </a:bodyPr>
                    <a:lstStyle/>
                    <a:p>
                      <a:pPr lvl="0" rtl="0" algn="ctr">
                        <a:spcBef>
                          <a:spcPts val="0"/>
                        </a:spcBef>
                        <a:buNone/>
                      </a:pPr>
                      <a:r>
                        <a:rPr lang="zxx"/>
                        <a:t>...more</a:t>
                      </a:r>
                    </a:p>
                  </a:txBody>
                  <a:tcPr marT="91425" marB="91425" marR="91425" marL="91425"/>
                </a:tc>
              </a:tr>
            </a:tbl>
          </a:graphicData>
        </a:graphic>
      </p:graphicFrame>
      <p:cxnSp>
        <p:nvCxnSpPr>
          <p:cNvPr id="199" name="Shape 199"/>
          <p:cNvCxnSpPr/>
          <p:nvPr/>
        </p:nvCxnSpPr>
        <p:spPr>
          <a:xfrm rot="10800000">
            <a:off x="4600575" y="2322749"/>
            <a:ext cx="2914499" cy="100500"/>
          </a:xfrm>
          <a:prstGeom prst="straightConnector1">
            <a:avLst/>
          </a:prstGeom>
          <a:noFill/>
          <a:ln cap="flat" cmpd="sng" w="9525">
            <a:solidFill>
              <a:schemeClr val="dk2"/>
            </a:solidFill>
            <a:prstDash val="solid"/>
            <a:round/>
            <a:headEnd len="lg" w="lg" type="none"/>
            <a:tailEnd len="lg" w="lg" type="triangle"/>
          </a:ln>
        </p:spPr>
      </p:cxnSp>
      <p:cxnSp>
        <p:nvCxnSpPr>
          <p:cNvPr id="200" name="Shape 200"/>
          <p:cNvCxnSpPr/>
          <p:nvPr/>
        </p:nvCxnSpPr>
        <p:spPr>
          <a:xfrm rot="10800000">
            <a:off x="4589374" y="2880925"/>
            <a:ext cx="2959200" cy="1440599"/>
          </a:xfrm>
          <a:prstGeom prst="straightConnector1">
            <a:avLst/>
          </a:prstGeom>
          <a:noFill/>
          <a:ln cap="flat" cmpd="sng" w="9525">
            <a:solidFill>
              <a:schemeClr val="dk2"/>
            </a:solidFill>
            <a:prstDash val="solid"/>
            <a:round/>
            <a:headEnd len="lg" w="lg" type="none"/>
            <a:tailEnd len="lg" w="lg" type="triangle"/>
          </a:ln>
        </p:spPr>
      </p:cxnSp>
      <p:cxnSp>
        <p:nvCxnSpPr>
          <p:cNvPr id="201" name="Shape 201"/>
          <p:cNvCxnSpPr/>
          <p:nvPr/>
        </p:nvCxnSpPr>
        <p:spPr>
          <a:xfrm flipH="1">
            <a:off x="3227100" y="4678850"/>
            <a:ext cx="4477799" cy="189899"/>
          </a:xfrm>
          <a:prstGeom prst="straightConnector1">
            <a:avLst/>
          </a:prstGeom>
          <a:noFill/>
          <a:ln cap="flat" cmpd="sng" w="9525">
            <a:solidFill>
              <a:schemeClr val="dk2"/>
            </a:solidFill>
            <a:prstDash val="solid"/>
            <a:round/>
            <a:headEnd len="lg" w="lg" type="none"/>
            <a:tailEnd len="lg" w="lg" type="triangle"/>
          </a:ln>
        </p:spPr>
      </p:cxnSp>
      <p:pic>
        <p:nvPicPr>
          <p:cNvPr id="202" name="Shape 202"/>
          <p:cNvPicPr preferRelativeResize="0"/>
          <p:nvPr/>
        </p:nvPicPr>
        <p:blipFill>
          <a:blip r:embed="rId4">
            <a:alphaModFix/>
          </a:blip>
          <a:stretch>
            <a:fillRect/>
          </a:stretch>
        </p:blipFill>
        <p:spPr>
          <a:xfrm>
            <a:off x="0" y="0"/>
            <a:ext cx="10080625" cy="685800"/>
          </a:xfrm>
          <a:prstGeom prst="rect">
            <a:avLst/>
          </a:prstGeom>
          <a:noFill/>
          <a:ln>
            <a:noFill/>
          </a:ln>
        </p:spPr>
      </p:pic>
    </p:spTree>
  </p:cSld>
  <p:clrMapOvr>
    <a:masterClrMapping/>
  </p:clrMapOvr>
  <p:transition spd="slow">
    <p:cut/>
  </p:transition>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7" name="Shape 67"/>
        <p:cNvGrpSpPr/>
        <p:nvPr/>
      </p:nvGrpSpPr>
      <p:grpSpPr>
        <a:xfrm>
          <a:off x="0" y="0"/>
          <a:ext cx="0" cy="0"/>
          <a:chOff x="0" y="0"/>
          <a:chExt cx="0" cy="0"/>
        </a:xfrm>
      </p:grpSpPr>
      <p:sp>
        <p:nvSpPr>
          <p:cNvPr id="68" name="Shape 68"/>
          <p:cNvSpPr txBox="1"/>
          <p:nvPr/>
        </p:nvSpPr>
        <p:spPr>
          <a:xfrm>
            <a:off x="504000" y="1565375"/>
            <a:ext cx="7002900" cy="5478900"/>
          </a:xfrm>
          <a:prstGeom prst="rect">
            <a:avLst/>
          </a:prstGeom>
          <a:noFill/>
          <a:ln>
            <a:noFill/>
          </a:ln>
        </p:spPr>
        <p:txBody>
          <a:bodyPr anchorCtr="0" anchor="t" bIns="0" lIns="0" rIns="0" tIns="0">
            <a:noAutofit/>
          </a:bodyPr>
          <a:lstStyle/>
          <a:p>
            <a:pPr lvl="0" marR="0" rtl="0">
              <a:lnSpc>
                <a:spcPct val="115000"/>
              </a:lnSpc>
              <a:spcBef>
                <a:spcPts val="0"/>
              </a:spcBef>
              <a:buNone/>
            </a:pPr>
            <a:r>
              <a:rPr lang="zxx" sz="2600"/>
              <a:t>Monty St John</a:t>
            </a:r>
          </a:p>
          <a:p>
            <a:pPr indent="-393700" lvl="0" marL="457200" marR="0" rtl="0">
              <a:lnSpc>
                <a:spcPct val="115000"/>
              </a:lnSpc>
              <a:spcBef>
                <a:spcPts val="0"/>
              </a:spcBef>
              <a:buSzPct val="100000"/>
              <a:buChar char="●"/>
            </a:pPr>
            <a:r>
              <a:rPr lang="zxx" sz="2600"/>
              <a:t>Military</a:t>
            </a:r>
          </a:p>
          <a:p>
            <a:pPr indent="-393700" lvl="1" marL="914400" marR="0" rtl="0">
              <a:lnSpc>
                <a:spcPct val="115000"/>
              </a:lnSpc>
              <a:spcBef>
                <a:spcPts val="0"/>
              </a:spcBef>
              <a:buSzPct val="100000"/>
              <a:buChar char="○"/>
            </a:pPr>
            <a:r>
              <a:rPr lang="zxx" sz="2600"/>
              <a:t>Navy Search &amp; Rescue</a:t>
            </a:r>
          </a:p>
          <a:p>
            <a:pPr indent="-393700" lvl="1" marL="914400" marR="0" rtl="0">
              <a:lnSpc>
                <a:spcPct val="115000"/>
              </a:lnSpc>
              <a:spcBef>
                <a:spcPts val="0"/>
              </a:spcBef>
              <a:buSzPct val="100000"/>
              <a:buChar char="○"/>
            </a:pPr>
            <a:r>
              <a:rPr lang="zxx" sz="2600"/>
              <a:t>POW/MIA Researcher</a:t>
            </a:r>
          </a:p>
          <a:p>
            <a:pPr indent="-393700" lvl="1" marL="914400" marR="0" rtl="0">
              <a:lnSpc>
                <a:spcPct val="115000"/>
              </a:lnSpc>
              <a:spcBef>
                <a:spcPts val="0"/>
              </a:spcBef>
              <a:buSzPct val="100000"/>
              <a:buChar char="○"/>
            </a:pPr>
            <a:r>
              <a:rPr lang="zxx" sz="2600"/>
              <a:t>Coder/Software Engineer</a:t>
            </a:r>
          </a:p>
          <a:p>
            <a:pPr indent="-393700" lvl="1" marL="914400" marR="0" rtl="0">
              <a:lnSpc>
                <a:spcPct val="115000"/>
              </a:lnSpc>
              <a:spcBef>
                <a:spcPts val="0"/>
              </a:spcBef>
              <a:buSzPct val="100000"/>
              <a:buChar char="○"/>
            </a:pPr>
            <a:r>
              <a:rPr lang="zxx" sz="2600"/>
              <a:t>Cybercrime/DC3</a:t>
            </a:r>
          </a:p>
          <a:p>
            <a:pPr indent="-393700" lvl="0" marL="457200" marR="0" rtl="0">
              <a:lnSpc>
                <a:spcPct val="115000"/>
              </a:lnSpc>
              <a:spcBef>
                <a:spcPts val="0"/>
              </a:spcBef>
              <a:buSzPct val="100000"/>
              <a:buChar char="●"/>
            </a:pPr>
            <a:r>
              <a:rPr lang="zxx" sz="2600"/>
              <a:t>Jow Ga Sifu</a:t>
            </a:r>
          </a:p>
          <a:p>
            <a:pPr indent="-393700" lvl="0" marL="457200" marR="0" rtl="0">
              <a:lnSpc>
                <a:spcPct val="115000"/>
              </a:lnSpc>
              <a:spcBef>
                <a:spcPts val="0"/>
              </a:spcBef>
              <a:buSzPct val="100000"/>
              <a:buChar char="●"/>
            </a:pPr>
            <a:r>
              <a:rPr lang="zxx" sz="2600"/>
              <a:t>Threat Intelligence Revolutionary </a:t>
            </a:r>
          </a:p>
        </p:txBody>
      </p:sp>
      <p:sp>
        <p:nvSpPr>
          <p:cNvPr id="69" name="Shape 69"/>
          <p:cNvSpPr txBox="1"/>
          <p:nvPr/>
        </p:nvSpPr>
        <p:spPr>
          <a:xfrm>
            <a:off x="5268075" y="5770875"/>
            <a:ext cx="4361099" cy="1187399"/>
          </a:xfrm>
          <a:prstGeom prst="rect">
            <a:avLst/>
          </a:prstGeom>
          <a:noFill/>
          <a:ln>
            <a:noFill/>
          </a:ln>
        </p:spPr>
        <p:txBody>
          <a:bodyPr anchorCtr="0" anchor="t" bIns="50375" lIns="100775" rIns="100775" tIns="50375">
            <a:noAutofit/>
          </a:bodyPr>
          <a:lstStyle/>
          <a:p>
            <a:pPr indent="0" lvl="0" marL="0" marR="0" rtl="0" algn="l">
              <a:spcBef>
                <a:spcPts val="0"/>
              </a:spcBef>
              <a:spcAft>
                <a:spcPts val="0"/>
              </a:spcAft>
              <a:buSzPct val="25000"/>
              <a:buNone/>
            </a:pPr>
            <a:r>
              <a:rPr b="1" i="1" lang="zxx" sz="1800">
                <a:solidFill>
                  <a:schemeClr val="dk1"/>
                </a:solidFill>
              </a:rPr>
              <a:t>Monty St John</a:t>
            </a:r>
          </a:p>
          <a:p>
            <a:pPr indent="0" lvl="0" marL="0" marR="0" rtl="0" algn="l">
              <a:spcBef>
                <a:spcPts val="0"/>
              </a:spcBef>
              <a:spcAft>
                <a:spcPts val="0"/>
              </a:spcAft>
              <a:buSzPct val="25000"/>
              <a:buNone/>
            </a:pPr>
            <a:r>
              <a:rPr b="1" i="1" lang="zxx" sz="1800">
                <a:solidFill>
                  <a:schemeClr val="dk1"/>
                </a:solidFill>
              </a:rPr>
              <a:t>ATXForensics</a:t>
            </a:r>
          </a:p>
          <a:p>
            <a:pPr indent="0" lvl="0" marL="0" marR="0" rtl="0" algn="l">
              <a:spcBef>
                <a:spcPts val="0"/>
              </a:spcBef>
              <a:spcAft>
                <a:spcPts val="0"/>
              </a:spcAft>
              <a:buSzPct val="25000"/>
              <a:buNone/>
            </a:pPr>
            <a:r>
              <a:rPr b="1" i="1" lang="zxx" sz="1800">
                <a:solidFill>
                  <a:schemeClr val="dk1"/>
                </a:solidFill>
                <a:latin typeface="Arial"/>
                <a:ea typeface="Arial"/>
                <a:cs typeface="Arial"/>
                <a:sym typeface="Arial"/>
              </a:rPr>
              <a:t>Email:</a:t>
            </a:r>
            <a:r>
              <a:rPr b="1" i="1" lang="zxx" sz="1800">
                <a:solidFill>
                  <a:schemeClr val="dk1"/>
                </a:solidFill>
              </a:rPr>
              <a:t> monty@atxforensics.com</a:t>
            </a:r>
          </a:p>
          <a:p>
            <a:pPr indent="0" lvl="0" marL="0" marR="0" rtl="0" algn="l">
              <a:spcBef>
                <a:spcPts val="0"/>
              </a:spcBef>
              <a:spcAft>
                <a:spcPts val="0"/>
              </a:spcAft>
              <a:buNone/>
            </a:pPr>
            <a:r>
              <a:t/>
            </a:r>
            <a:endParaRPr sz="1800" u="sng">
              <a:solidFill>
                <a:schemeClr val="hlink"/>
              </a:solidFill>
              <a:latin typeface="Arial"/>
              <a:ea typeface="Arial"/>
              <a:cs typeface="Arial"/>
              <a:sym typeface="Arial"/>
              <a:hlinkClick r:id="rId3"/>
            </a:endParaRPr>
          </a:p>
        </p:txBody>
      </p:sp>
      <p:pic>
        <p:nvPicPr>
          <p:cNvPr id="70" name="Shape 70"/>
          <p:cNvPicPr preferRelativeResize="0"/>
          <p:nvPr/>
        </p:nvPicPr>
        <p:blipFill>
          <a:blip r:embed="rId4">
            <a:alphaModFix/>
          </a:blip>
          <a:stretch>
            <a:fillRect/>
          </a:stretch>
        </p:blipFill>
        <p:spPr>
          <a:xfrm>
            <a:off x="7291875" y="1834517"/>
            <a:ext cx="2337300" cy="1562075"/>
          </a:xfrm>
          <a:prstGeom prst="rect">
            <a:avLst/>
          </a:prstGeom>
          <a:noFill/>
          <a:ln>
            <a:noFill/>
          </a:ln>
        </p:spPr>
      </p:pic>
      <p:pic>
        <p:nvPicPr>
          <p:cNvPr id="71" name="Shape 71"/>
          <p:cNvPicPr preferRelativeResize="0"/>
          <p:nvPr/>
        </p:nvPicPr>
        <p:blipFill>
          <a:blip r:embed="rId5">
            <a:alphaModFix/>
          </a:blip>
          <a:stretch>
            <a:fillRect/>
          </a:stretch>
        </p:blipFill>
        <p:spPr>
          <a:xfrm>
            <a:off x="0" y="0"/>
            <a:ext cx="10080625" cy="685800"/>
          </a:xfrm>
          <a:prstGeom prst="rect">
            <a:avLst/>
          </a:prstGeom>
          <a:noFill/>
          <a:ln>
            <a:noFill/>
          </a:ln>
        </p:spPr>
      </p:pic>
    </p:spTree>
  </p:cSld>
  <p:clrMapOvr>
    <a:masterClrMapping/>
  </p:clrMapOvr>
  <p:transition spd="slow">
    <p:cut/>
  </p:transition>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06" name="Shape 206"/>
        <p:cNvGrpSpPr/>
        <p:nvPr/>
      </p:nvGrpSpPr>
      <p:grpSpPr>
        <a:xfrm>
          <a:off x="0" y="0"/>
          <a:ext cx="0" cy="0"/>
          <a:chOff x="0" y="0"/>
          <a:chExt cx="0" cy="0"/>
        </a:xfrm>
      </p:grpSpPr>
      <p:sp>
        <p:nvSpPr>
          <p:cNvPr id="207" name="Shape 207"/>
          <p:cNvSpPr txBox="1"/>
          <p:nvPr/>
        </p:nvSpPr>
        <p:spPr>
          <a:xfrm>
            <a:off x="360000" y="1620000"/>
            <a:ext cx="9359999" cy="5430899"/>
          </a:xfrm>
          <a:prstGeom prst="rect">
            <a:avLst/>
          </a:prstGeom>
          <a:noFill/>
          <a:ln>
            <a:noFill/>
          </a:ln>
        </p:spPr>
        <p:txBody>
          <a:bodyPr anchorCtr="0" anchor="t" bIns="45000" lIns="90000" rIns="90000" tIns="45000">
            <a:noAutofit/>
          </a:bodyPr>
          <a:lstStyle/>
          <a:p>
            <a:pPr indent="-393700" lvl="0" marL="457200" marR="0" rtl="0" algn="l">
              <a:lnSpc>
                <a:spcPct val="150000"/>
              </a:lnSpc>
              <a:spcBef>
                <a:spcPts val="0"/>
              </a:spcBef>
              <a:spcAft>
                <a:spcPts val="0"/>
              </a:spcAft>
              <a:buClr>
                <a:srgbClr val="000000"/>
              </a:buClr>
              <a:buSzPct val="100000"/>
              <a:buFont typeface="Arial"/>
              <a:buChar char="●"/>
            </a:pPr>
            <a:r>
              <a:rPr lang="zxx" sz="2600"/>
              <a:t>Domain</a:t>
            </a:r>
          </a:p>
          <a:p>
            <a:pPr indent="-393700" lvl="1" marL="914400" marR="0" rtl="0" algn="l">
              <a:lnSpc>
                <a:spcPct val="150000"/>
              </a:lnSpc>
              <a:spcBef>
                <a:spcPts val="0"/>
              </a:spcBef>
              <a:spcAft>
                <a:spcPts val="0"/>
              </a:spcAft>
              <a:buSzPct val="100000"/>
              <a:buChar char="○"/>
            </a:pPr>
            <a:r>
              <a:rPr lang="zxx" sz="2600"/>
              <a:t>like IP Address</a:t>
            </a:r>
          </a:p>
          <a:p>
            <a:pPr indent="-393700" lvl="1" marL="914400" marR="0" rtl="0" algn="l">
              <a:lnSpc>
                <a:spcPct val="150000"/>
              </a:lnSpc>
              <a:spcBef>
                <a:spcPts val="0"/>
              </a:spcBef>
              <a:spcAft>
                <a:spcPts val="0"/>
              </a:spcAft>
              <a:buSzPct val="100000"/>
              <a:buChar char="○"/>
            </a:pPr>
            <a:r>
              <a:rPr lang="zxx" sz="2600"/>
              <a:t>Passive DNS</a:t>
            </a:r>
          </a:p>
          <a:p>
            <a:pPr indent="-393700" lvl="1" marL="914400" marR="0" rtl="0" algn="l">
              <a:lnSpc>
                <a:spcPct val="150000"/>
              </a:lnSpc>
              <a:spcBef>
                <a:spcPts val="0"/>
              </a:spcBef>
              <a:spcAft>
                <a:spcPts val="0"/>
              </a:spcAft>
              <a:buSzPct val="100000"/>
              <a:buChar char="○"/>
            </a:pPr>
            <a:r>
              <a:rPr lang="zxx" sz="2600"/>
              <a:t>Latest detected URLs (useful)</a:t>
            </a:r>
          </a:p>
          <a:p>
            <a:pPr indent="-393700" lvl="1" marL="914400" marR="0" rtl="0" algn="l">
              <a:lnSpc>
                <a:spcPct val="150000"/>
              </a:lnSpc>
              <a:spcBef>
                <a:spcPts val="0"/>
              </a:spcBef>
              <a:spcAft>
                <a:spcPts val="0"/>
              </a:spcAft>
              <a:buSzPct val="100000"/>
              <a:buChar char="○"/>
            </a:pPr>
            <a:r>
              <a:rPr lang="zxx" sz="2600"/>
              <a:t>Latest detected files (AV+VT downloaded)</a:t>
            </a:r>
          </a:p>
          <a:p>
            <a:pPr indent="-393700" lvl="1" marL="914400" marR="0" rtl="0" algn="l">
              <a:lnSpc>
                <a:spcPct val="150000"/>
              </a:lnSpc>
              <a:spcBef>
                <a:spcPts val="0"/>
              </a:spcBef>
              <a:spcAft>
                <a:spcPts val="0"/>
              </a:spcAft>
              <a:buSzPct val="100000"/>
              <a:buChar char="○"/>
            </a:pPr>
            <a:r>
              <a:rPr lang="zxx" sz="2600"/>
              <a:t>Latest undetected files (zero AV + VT downloaded)</a:t>
            </a:r>
          </a:p>
        </p:txBody>
      </p:sp>
      <p:pic>
        <p:nvPicPr>
          <p:cNvPr id="208" name="Shape 208"/>
          <p:cNvPicPr preferRelativeResize="0"/>
          <p:nvPr/>
        </p:nvPicPr>
        <p:blipFill>
          <a:blip r:embed="rId3">
            <a:alphaModFix/>
          </a:blip>
          <a:stretch>
            <a:fillRect/>
          </a:stretch>
        </p:blipFill>
        <p:spPr>
          <a:xfrm>
            <a:off x="0" y="0"/>
            <a:ext cx="10080625" cy="685800"/>
          </a:xfrm>
          <a:prstGeom prst="rect">
            <a:avLst/>
          </a:prstGeom>
          <a:noFill/>
          <a:ln>
            <a:noFill/>
          </a:ln>
        </p:spPr>
      </p:pic>
    </p:spTree>
  </p:cSld>
  <p:clrMapOvr>
    <a:masterClrMapping/>
  </p:clrMapOvr>
  <p:transition spd="slow">
    <p:cut/>
  </p:transition>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12" name="Shape 212"/>
        <p:cNvGrpSpPr/>
        <p:nvPr/>
      </p:nvGrpSpPr>
      <p:grpSpPr>
        <a:xfrm>
          <a:off x="0" y="0"/>
          <a:ext cx="0" cy="0"/>
          <a:chOff x="0" y="0"/>
          <a:chExt cx="0" cy="0"/>
        </a:xfrm>
      </p:grpSpPr>
      <p:pic>
        <p:nvPicPr>
          <p:cNvPr id="213" name="Shape 213"/>
          <p:cNvPicPr preferRelativeResize="0"/>
          <p:nvPr/>
        </p:nvPicPr>
        <p:blipFill>
          <a:blip r:embed="rId3">
            <a:alphaModFix/>
          </a:blip>
          <a:stretch>
            <a:fillRect/>
          </a:stretch>
        </p:blipFill>
        <p:spPr>
          <a:xfrm>
            <a:off x="0" y="637250"/>
            <a:ext cx="6897125" cy="6029224"/>
          </a:xfrm>
          <a:prstGeom prst="rect">
            <a:avLst/>
          </a:prstGeom>
          <a:noFill/>
          <a:ln>
            <a:noFill/>
          </a:ln>
        </p:spPr>
      </p:pic>
      <p:sp>
        <p:nvSpPr>
          <p:cNvPr id="214" name="Shape 214"/>
          <p:cNvSpPr txBox="1"/>
          <p:nvPr/>
        </p:nvSpPr>
        <p:spPr>
          <a:xfrm>
            <a:off x="7258225" y="2970375"/>
            <a:ext cx="1280400" cy="480299"/>
          </a:xfrm>
          <a:prstGeom prst="rect">
            <a:avLst/>
          </a:prstGeom>
          <a:noFill/>
          <a:ln>
            <a:noFill/>
          </a:ln>
        </p:spPr>
        <p:txBody>
          <a:bodyPr anchorCtr="0" anchor="t" bIns="91425" lIns="91425" rIns="91425" tIns="91425">
            <a:noAutofit/>
          </a:bodyPr>
          <a:lstStyle/>
          <a:p>
            <a:pPr lvl="0" algn="ctr">
              <a:spcBef>
                <a:spcPts val="0"/>
              </a:spcBef>
              <a:buNone/>
            </a:pPr>
            <a:r>
              <a:rPr lang="zxx"/>
              <a:t>WHOIS data</a:t>
            </a:r>
          </a:p>
        </p:txBody>
      </p:sp>
      <p:cxnSp>
        <p:nvCxnSpPr>
          <p:cNvPr id="215" name="Shape 215"/>
          <p:cNvCxnSpPr/>
          <p:nvPr/>
        </p:nvCxnSpPr>
        <p:spPr>
          <a:xfrm rot="10800000">
            <a:off x="4593574" y="3238400"/>
            <a:ext cx="2478900" cy="0"/>
          </a:xfrm>
          <a:prstGeom prst="straightConnector1">
            <a:avLst/>
          </a:prstGeom>
          <a:noFill/>
          <a:ln cap="flat" cmpd="sng" w="9525">
            <a:solidFill>
              <a:schemeClr val="dk2"/>
            </a:solidFill>
            <a:prstDash val="solid"/>
            <a:round/>
            <a:headEnd len="lg" w="lg" type="none"/>
            <a:tailEnd len="lg" w="lg" type="triangle"/>
          </a:ln>
        </p:spPr>
      </p:cxnSp>
      <p:sp>
        <p:nvSpPr>
          <p:cNvPr id="216" name="Shape 216"/>
          <p:cNvSpPr txBox="1"/>
          <p:nvPr/>
        </p:nvSpPr>
        <p:spPr>
          <a:xfrm>
            <a:off x="7385150" y="1987725"/>
            <a:ext cx="1340100" cy="692400"/>
          </a:xfrm>
          <a:prstGeom prst="rect">
            <a:avLst/>
          </a:prstGeom>
          <a:noFill/>
          <a:ln>
            <a:noFill/>
          </a:ln>
        </p:spPr>
        <p:txBody>
          <a:bodyPr anchorCtr="0" anchor="t" bIns="91425" lIns="91425" rIns="91425" tIns="91425">
            <a:noAutofit/>
          </a:bodyPr>
          <a:lstStyle/>
          <a:p>
            <a:pPr lvl="0" algn="ctr">
              <a:spcBef>
                <a:spcPts val="0"/>
              </a:spcBef>
              <a:buNone/>
            </a:pPr>
            <a:r>
              <a:rPr lang="zxx"/>
              <a:t>IP Address connections</a:t>
            </a:r>
          </a:p>
        </p:txBody>
      </p:sp>
      <p:cxnSp>
        <p:nvCxnSpPr>
          <p:cNvPr id="217" name="Shape 217"/>
          <p:cNvCxnSpPr/>
          <p:nvPr/>
        </p:nvCxnSpPr>
        <p:spPr>
          <a:xfrm rot="10800000">
            <a:off x="2896174" y="2211075"/>
            <a:ext cx="4276800" cy="0"/>
          </a:xfrm>
          <a:prstGeom prst="straightConnector1">
            <a:avLst/>
          </a:prstGeom>
          <a:noFill/>
          <a:ln cap="flat" cmpd="sng" w="9525">
            <a:solidFill>
              <a:schemeClr val="dk2"/>
            </a:solidFill>
            <a:prstDash val="solid"/>
            <a:round/>
            <a:headEnd len="lg" w="lg" type="none"/>
            <a:tailEnd len="lg" w="lg" type="triangle"/>
          </a:ln>
        </p:spPr>
      </p:cxnSp>
      <p:graphicFrame>
        <p:nvGraphicFramePr>
          <p:cNvPr id="218" name="Shape 218"/>
          <p:cNvGraphicFramePr/>
          <p:nvPr/>
        </p:nvGraphicFramePr>
        <p:xfrm>
          <a:off x="7749237" y="3501287"/>
          <a:ext cx="3000000" cy="3000000"/>
        </p:xfrm>
        <a:graphic>
          <a:graphicData uri="http://schemas.openxmlformats.org/drawingml/2006/table">
            <a:tbl>
              <a:tblPr>
                <a:noFill/>
                <a:tableStyleId>{F2E737C7-663C-44DA-9F62-5436ADC62962}</a:tableStyleId>
              </a:tblPr>
              <a:tblGrid>
                <a:gridCol w="1773950"/>
              </a:tblGrid>
              <a:tr h="398925">
                <a:tc>
                  <a:txBody>
                    <a:bodyPr>
                      <a:noAutofit/>
                    </a:bodyPr>
                    <a:lstStyle/>
                    <a:p>
                      <a:pPr lvl="0" rtl="0" algn="ctr">
                        <a:spcBef>
                          <a:spcPts val="0"/>
                        </a:spcBef>
                        <a:buNone/>
                      </a:pPr>
                      <a:r>
                        <a:rPr b="1" lang="zxx"/>
                        <a:t>Structure</a:t>
                      </a:r>
                    </a:p>
                  </a:txBody>
                  <a:tcPr marT="91425" marB="91425" marR="91425" marL="91425"/>
                </a:tc>
              </a:tr>
              <a:tr h="398925">
                <a:tc>
                  <a:txBody>
                    <a:bodyPr>
                      <a:noAutofit/>
                    </a:bodyPr>
                    <a:lstStyle/>
                    <a:p>
                      <a:pPr lvl="0" rtl="0" algn="ctr">
                        <a:spcBef>
                          <a:spcPts val="0"/>
                        </a:spcBef>
                        <a:buNone/>
                      </a:pPr>
                      <a:r>
                        <a:rPr lang="zxx"/>
                        <a:t>modules/</a:t>
                      </a:r>
                    </a:p>
                  </a:txBody>
                  <a:tcPr marT="91425" marB="91425" marR="91425" marL="91425"/>
                </a:tc>
              </a:tr>
              <a:tr h="398925">
                <a:tc>
                  <a:txBody>
                    <a:bodyPr>
                      <a:noAutofit/>
                    </a:bodyPr>
                    <a:lstStyle/>
                    <a:p>
                      <a:pPr lvl="0" rtl="0" algn="ctr">
                        <a:spcBef>
                          <a:spcPts val="0"/>
                        </a:spcBef>
                        <a:buNone/>
                      </a:pPr>
                      <a:r>
                        <a:rPr lang="zxx"/>
                        <a:t>mod_enrola/</a:t>
                      </a:r>
                    </a:p>
                  </a:txBody>
                  <a:tcPr marT="91425" marB="91425" marR="91425" marL="91425"/>
                </a:tc>
              </a:tr>
              <a:tr h="398925">
                <a:tc>
                  <a:txBody>
                    <a:bodyPr>
                      <a:noAutofit/>
                    </a:bodyPr>
                    <a:lstStyle/>
                    <a:p>
                      <a:pPr lvl="0" rtl="0" algn="ctr">
                        <a:spcBef>
                          <a:spcPts val="0"/>
                        </a:spcBef>
                        <a:buNone/>
                      </a:pPr>
                      <a:r>
                        <a:rPr lang="zxx"/>
                        <a:t>mzsys/</a:t>
                      </a:r>
                    </a:p>
                  </a:txBody>
                  <a:tcPr marT="91425" marB="91425" marR="91425" marL="91425"/>
                </a:tc>
              </a:tr>
              <a:tr h="398925">
                <a:tc>
                  <a:txBody>
                    <a:bodyPr>
                      <a:noAutofit/>
                    </a:bodyPr>
                    <a:lstStyle/>
                    <a:p>
                      <a:pPr lvl="0" rtl="0" algn="ctr">
                        <a:spcBef>
                          <a:spcPts val="0"/>
                        </a:spcBef>
                        <a:buNone/>
                      </a:pPr>
                      <a:r>
                        <a:rPr lang="zxx"/>
                        <a:t>build/</a:t>
                      </a:r>
                    </a:p>
                  </a:txBody>
                  <a:tcPr marT="91425" marB="91425" marR="91425" marL="91425"/>
                </a:tc>
              </a:tr>
            </a:tbl>
          </a:graphicData>
        </a:graphic>
      </p:graphicFrame>
      <p:cxnSp>
        <p:nvCxnSpPr>
          <p:cNvPr id="219" name="Shape 219"/>
          <p:cNvCxnSpPr/>
          <p:nvPr/>
        </p:nvCxnSpPr>
        <p:spPr>
          <a:xfrm flipH="1">
            <a:off x="4812700" y="4310375"/>
            <a:ext cx="2758200" cy="368400"/>
          </a:xfrm>
          <a:prstGeom prst="straightConnector1">
            <a:avLst/>
          </a:prstGeom>
          <a:noFill/>
          <a:ln cap="flat" cmpd="sng" w="9525">
            <a:solidFill>
              <a:schemeClr val="dk2"/>
            </a:solidFill>
            <a:prstDash val="solid"/>
            <a:round/>
            <a:headEnd len="lg" w="lg" type="none"/>
            <a:tailEnd len="lg" w="lg" type="triangle"/>
          </a:ln>
        </p:spPr>
      </p:cxnSp>
      <p:pic>
        <p:nvPicPr>
          <p:cNvPr id="220" name="Shape 220"/>
          <p:cNvPicPr preferRelativeResize="0"/>
          <p:nvPr/>
        </p:nvPicPr>
        <p:blipFill>
          <a:blip r:embed="rId4">
            <a:alphaModFix/>
          </a:blip>
          <a:stretch>
            <a:fillRect/>
          </a:stretch>
        </p:blipFill>
        <p:spPr>
          <a:xfrm>
            <a:off x="0" y="0"/>
            <a:ext cx="10080625" cy="685800"/>
          </a:xfrm>
          <a:prstGeom prst="rect">
            <a:avLst/>
          </a:prstGeom>
          <a:noFill/>
          <a:ln>
            <a:noFill/>
          </a:ln>
        </p:spPr>
      </p:pic>
    </p:spTree>
  </p:cSld>
  <p:clrMapOvr>
    <a:masterClrMapping/>
  </p:clrMapOvr>
  <p:transition spd="slow">
    <p:cut/>
  </p:transition>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24" name="Shape 224"/>
        <p:cNvGrpSpPr/>
        <p:nvPr/>
      </p:nvGrpSpPr>
      <p:grpSpPr>
        <a:xfrm>
          <a:off x="0" y="0"/>
          <a:ext cx="0" cy="0"/>
          <a:chOff x="0" y="0"/>
          <a:chExt cx="0" cy="0"/>
        </a:xfrm>
      </p:grpSpPr>
      <p:sp>
        <p:nvSpPr>
          <p:cNvPr id="225" name="Shape 225"/>
          <p:cNvSpPr txBox="1"/>
          <p:nvPr/>
        </p:nvSpPr>
        <p:spPr>
          <a:xfrm>
            <a:off x="360000" y="1620000"/>
            <a:ext cx="9360000" cy="1205100"/>
          </a:xfrm>
          <a:prstGeom prst="rect">
            <a:avLst/>
          </a:prstGeom>
          <a:noFill/>
          <a:ln>
            <a:noFill/>
          </a:ln>
        </p:spPr>
        <p:txBody>
          <a:bodyPr anchorCtr="0" anchor="t" bIns="45000" lIns="90000" rIns="90000" tIns="45000">
            <a:noAutofit/>
          </a:bodyPr>
          <a:lstStyle/>
          <a:p>
            <a:pPr indent="-393700" lvl="0" marL="457200" marR="0" rtl="0" algn="l">
              <a:lnSpc>
                <a:spcPct val="150000"/>
              </a:lnSpc>
              <a:spcBef>
                <a:spcPts val="0"/>
              </a:spcBef>
              <a:spcAft>
                <a:spcPts val="0"/>
              </a:spcAft>
              <a:buClr>
                <a:srgbClr val="000000"/>
              </a:buClr>
              <a:buSzPct val="100000"/>
              <a:buFont typeface="Arial"/>
              <a:buChar char="●"/>
            </a:pPr>
            <a:r>
              <a:rPr lang="zxx" sz="2600"/>
              <a:t>Of course, it goes without saying that you should monitor the VT pages of interest</a:t>
            </a:r>
          </a:p>
        </p:txBody>
      </p:sp>
      <p:pic>
        <p:nvPicPr>
          <p:cNvPr id="226" name="Shape 226"/>
          <p:cNvPicPr preferRelativeResize="0"/>
          <p:nvPr/>
        </p:nvPicPr>
        <p:blipFill>
          <a:blip r:embed="rId3">
            <a:alphaModFix/>
          </a:blip>
          <a:stretch>
            <a:fillRect/>
          </a:stretch>
        </p:blipFill>
        <p:spPr>
          <a:xfrm>
            <a:off x="0" y="0"/>
            <a:ext cx="10080625" cy="685800"/>
          </a:xfrm>
          <a:prstGeom prst="rect">
            <a:avLst/>
          </a:prstGeom>
          <a:noFill/>
          <a:ln>
            <a:noFill/>
          </a:ln>
        </p:spPr>
      </p:pic>
      <p:pic>
        <p:nvPicPr>
          <p:cNvPr id="227" name="Shape 227"/>
          <p:cNvPicPr preferRelativeResize="0"/>
          <p:nvPr/>
        </p:nvPicPr>
        <p:blipFill>
          <a:blip r:embed="rId4">
            <a:alphaModFix/>
          </a:blip>
          <a:stretch>
            <a:fillRect/>
          </a:stretch>
        </p:blipFill>
        <p:spPr>
          <a:xfrm>
            <a:off x="1083200" y="2735900"/>
            <a:ext cx="8675075" cy="4107700"/>
          </a:xfrm>
          <a:prstGeom prst="rect">
            <a:avLst/>
          </a:prstGeom>
          <a:noFill/>
          <a:ln>
            <a:noFill/>
          </a:ln>
        </p:spPr>
      </p:pic>
    </p:spTree>
  </p:cSld>
  <p:clrMapOvr>
    <a:masterClrMapping/>
  </p:clrMapOvr>
  <p:transition spd="slow">
    <p:cut/>
  </p:transition>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31" name="Shape 231"/>
        <p:cNvGrpSpPr/>
        <p:nvPr/>
      </p:nvGrpSpPr>
      <p:grpSpPr>
        <a:xfrm>
          <a:off x="0" y="0"/>
          <a:ext cx="0" cy="0"/>
          <a:chOff x="0" y="0"/>
          <a:chExt cx="0" cy="0"/>
        </a:xfrm>
      </p:grpSpPr>
      <p:sp>
        <p:nvSpPr>
          <p:cNvPr id="232" name="Shape 232"/>
          <p:cNvSpPr txBox="1"/>
          <p:nvPr/>
        </p:nvSpPr>
        <p:spPr>
          <a:xfrm>
            <a:off x="360000" y="1620000"/>
            <a:ext cx="9360000" cy="2958300"/>
          </a:xfrm>
          <a:prstGeom prst="rect">
            <a:avLst/>
          </a:prstGeom>
          <a:noFill/>
          <a:ln>
            <a:noFill/>
          </a:ln>
        </p:spPr>
        <p:txBody>
          <a:bodyPr anchorCtr="0" anchor="t" bIns="45000" lIns="90000" rIns="90000" tIns="45000">
            <a:noAutofit/>
          </a:bodyPr>
          <a:lstStyle/>
          <a:p>
            <a:pPr indent="-393700" lvl="0" marL="457200" marR="0" rtl="0" algn="l">
              <a:lnSpc>
                <a:spcPct val="150000"/>
              </a:lnSpc>
              <a:spcBef>
                <a:spcPts val="0"/>
              </a:spcBef>
              <a:spcAft>
                <a:spcPts val="0"/>
              </a:spcAft>
              <a:buSzPct val="100000"/>
              <a:buChar char="●"/>
            </a:pPr>
            <a:r>
              <a:rPr lang="zxx" sz="2600"/>
              <a:t>Let’s go deeper with VT’s private key</a:t>
            </a:r>
          </a:p>
          <a:p>
            <a:pPr indent="-393700" lvl="0" marL="457200" marR="0" rtl="0" algn="l">
              <a:lnSpc>
                <a:spcPct val="150000"/>
              </a:lnSpc>
              <a:spcBef>
                <a:spcPts val="0"/>
              </a:spcBef>
              <a:spcAft>
                <a:spcPts val="0"/>
              </a:spcAft>
              <a:buSzPct val="100000"/>
              <a:buChar char="●"/>
            </a:pPr>
            <a:r>
              <a:rPr lang="zxx" sz="2600"/>
              <a:t>Get access to current and historical data</a:t>
            </a:r>
          </a:p>
          <a:p>
            <a:pPr indent="-393700" lvl="0" marL="457200" marR="0" rtl="0" algn="l">
              <a:lnSpc>
                <a:spcPct val="150000"/>
              </a:lnSpc>
              <a:spcBef>
                <a:spcPts val="0"/>
              </a:spcBef>
              <a:spcAft>
                <a:spcPts val="0"/>
              </a:spcAft>
              <a:buSzPct val="100000"/>
              <a:buChar char="●"/>
            </a:pPr>
            <a:r>
              <a:rPr lang="zxx" sz="2600"/>
              <a:t>Can hunt VT with yara for “as it happens” actions but you can also spelunk the data for historical info</a:t>
            </a:r>
          </a:p>
          <a:p>
            <a:pPr indent="-393700" lvl="0" marL="457200" marR="0" rtl="0" algn="l">
              <a:lnSpc>
                <a:spcPct val="150000"/>
              </a:lnSpc>
              <a:spcBef>
                <a:spcPts val="0"/>
              </a:spcBef>
              <a:spcAft>
                <a:spcPts val="0"/>
              </a:spcAft>
              <a:buSzPct val="100000"/>
              <a:buChar char="●"/>
            </a:pPr>
            <a:r>
              <a:rPr lang="zxx" sz="2600"/>
              <a:t>Don’t go in blind -- use a strategy to find what you want</a:t>
            </a:r>
          </a:p>
        </p:txBody>
      </p:sp>
      <p:pic>
        <p:nvPicPr>
          <p:cNvPr id="233" name="Shape 233"/>
          <p:cNvPicPr preferRelativeResize="0"/>
          <p:nvPr/>
        </p:nvPicPr>
        <p:blipFill>
          <a:blip r:embed="rId3">
            <a:alphaModFix/>
          </a:blip>
          <a:stretch>
            <a:fillRect/>
          </a:stretch>
        </p:blipFill>
        <p:spPr>
          <a:xfrm>
            <a:off x="0" y="0"/>
            <a:ext cx="10080625" cy="685800"/>
          </a:xfrm>
          <a:prstGeom prst="rect">
            <a:avLst/>
          </a:prstGeom>
          <a:noFill/>
          <a:ln>
            <a:noFill/>
          </a:ln>
        </p:spPr>
      </p:pic>
      <p:pic>
        <p:nvPicPr>
          <p:cNvPr id="234" name="Shape 234"/>
          <p:cNvPicPr preferRelativeResize="0"/>
          <p:nvPr/>
        </p:nvPicPr>
        <p:blipFill>
          <a:blip r:embed="rId4">
            <a:alphaModFix/>
          </a:blip>
          <a:stretch>
            <a:fillRect/>
          </a:stretch>
        </p:blipFill>
        <p:spPr>
          <a:xfrm>
            <a:off x="1868925" y="4484349"/>
            <a:ext cx="4896024" cy="3075325"/>
          </a:xfrm>
          <a:prstGeom prst="rect">
            <a:avLst/>
          </a:prstGeom>
          <a:noFill/>
          <a:ln>
            <a:noFill/>
          </a:ln>
        </p:spPr>
      </p:pic>
    </p:spTree>
  </p:cSld>
  <p:clrMapOvr>
    <a:masterClrMapping/>
  </p:clrMapOvr>
  <p:transition spd="slow">
    <p:cut/>
  </p:transition>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38" name="Shape 238"/>
        <p:cNvGrpSpPr/>
        <p:nvPr/>
      </p:nvGrpSpPr>
      <p:grpSpPr>
        <a:xfrm>
          <a:off x="0" y="0"/>
          <a:ext cx="0" cy="0"/>
          <a:chOff x="0" y="0"/>
          <a:chExt cx="0" cy="0"/>
        </a:xfrm>
      </p:grpSpPr>
      <p:sp>
        <p:nvSpPr>
          <p:cNvPr id="239" name="Shape 239"/>
          <p:cNvSpPr txBox="1"/>
          <p:nvPr/>
        </p:nvSpPr>
        <p:spPr>
          <a:xfrm>
            <a:off x="369200" y="1374350"/>
            <a:ext cx="9360000" cy="613500"/>
          </a:xfrm>
          <a:prstGeom prst="rect">
            <a:avLst/>
          </a:prstGeom>
          <a:noFill/>
          <a:ln>
            <a:noFill/>
          </a:ln>
        </p:spPr>
        <p:txBody>
          <a:bodyPr anchorCtr="0" anchor="t" bIns="45000" lIns="90000" rIns="90000" tIns="45000">
            <a:noAutofit/>
          </a:bodyPr>
          <a:lstStyle/>
          <a:p>
            <a:pPr indent="-393700" lvl="0" marL="457200" marR="0" rtl="0" algn="l">
              <a:lnSpc>
                <a:spcPct val="150000"/>
              </a:lnSpc>
              <a:spcBef>
                <a:spcPts val="0"/>
              </a:spcBef>
              <a:spcAft>
                <a:spcPts val="0"/>
              </a:spcAft>
              <a:buSzPct val="100000"/>
              <a:buChar char="●"/>
            </a:pPr>
            <a:r>
              <a:rPr lang="zxx" sz="2600"/>
              <a:t>itw:”vostorgspa.kz”</a:t>
            </a:r>
          </a:p>
        </p:txBody>
      </p:sp>
      <p:pic>
        <p:nvPicPr>
          <p:cNvPr id="240" name="Shape 240"/>
          <p:cNvPicPr preferRelativeResize="0"/>
          <p:nvPr/>
        </p:nvPicPr>
        <p:blipFill>
          <a:blip r:embed="rId3">
            <a:alphaModFix/>
          </a:blip>
          <a:stretch>
            <a:fillRect/>
          </a:stretch>
        </p:blipFill>
        <p:spPr>
          <a:xfrm>
            <a:off x="0" y="0"/>
            <a:ext cx="10080625" cy="685800"/>
          </a:xfrm>
          <a:prstGeom prst="rect">
            <a:avLst/>
          </a:prstGeom>
          <a:noFill/>
          <a:ln>
            <a:noFill/>
          </a:ln>
        </p:spPr>
      </p:pic>
      <p:sp>
        <p:nvSpPr>
          <p:cNvPr id="241" name="Shape 241"/>
          <p:cNvSpPr txBox="1"/>
          <p:nvPr/>
        </p:nvSpPr>
        <p:spPr>
          <a:xfrm>
            <a:off x="446725" y="4234800"/>
            <a:ext cx="9282600" cy="2007300"/>
          </a:xfrm>
          <a:prstGeom prst="rect">
            <a:avLst/>
          </a:prstGeom>
          <a:noFill/>
          <a:ln>
            <a:noFill/>
          </a:ln>
        </p:spPr>
        <p:txBody>
          <a:bodyPr anchorCtr="0" anchor="t" bIns="91425" lIns="91425" rIns="91425" tIns="91425">
            <a:noAutofit/>
          </a:bodyPr>
          <a:lstStyle/>
          <a:p>
            <a:pPr indent="-393700" lvl="0" marL="457200" rtl="0">
              <a:lnSpc>
                <a:spcPct val="150000"/>
              </a:lnSpc>
              <a:spcBef>
                <a:spcPts val="0"/>
              </a:spcBef>
              <a:buClr>
                <a:schemeClr val="dk1"/>
              </a:buClr>
              <a:buSzPct val="100000"/>
              <a:buChar char="●"/>
            </a:pPr>
            <a:r>
              <a:rPr lang="zxx" sz="2600">
                <a:solidFill>
                  <a:schemeClr val="dk1"/>
                </a:solidFill>
              </a:rPr>
              <a:t>Can refer specifically to a download link or chain them:</a:t>
            </a:r>
          </a:p>
          <a:p>
            <a:pPr indent="-393700" lvl="1" marL="914400" rtl="0">
              <a:lnSpc>
                <a:spcPct val="150000"/>
              </a:lnSpc>
              <a:spcBef>
                <a:spcPts val="0"/>
              </a:spcBef>
              <a:buClr>
                <a:schemeClr val="dk1"/>
              </a:buClr>
              <a:buSzPct val="100000"/>
              <a:buChar char="○"/>
            </a:pPr>
            <a:r>
              <a:rPr lang="zxx" sz="2600">
                <a:solidFill>
                  <a:schemeClr val="dk1"/>
                </a:solidFill>
              </a:rPr>
              <a:t>itw:"unionlogist.com" or itw:”185.98.6.107” or itw:”vostorgspa.kz/modules/mod_enrola/build”</a:t>
            </a:r>
          </a:p>
        </p:txBody>
      </p:sp>
      <p:pic>
        <p:nvPicPr>
          <p:cNvPr id="242" name="Shape 242"/>
          <p:cNvPicPr preferRelativeResize="0"/>
          <p:nvPr/>
        </p:nvPicPr>
        <p:blipFill>
          <a:blip r:embed="rId4">
            <a:alphaModFix/>
          </a:blip>
          <a:stretch>
            <a:fillRect/>
          </a:stretch>
        </p:blipFill>
        <p:spPr>
          <a:xfrm>
            <a:off x="599125" y="2122535"/>
            <a:ext cx="8799150" cy="1871614"/>
          </a:xfrm>
          <a:prstGeom prst="rect">
            <a:avLst/>
          </a:prstGeom>
          <a:noFill/>
          <a:ln>
            <a:noFill/>
          </a:ln>
        </p:spPr>
      </p:pic>
      <p:sp>
        <p:nvSpPr>
          <p:cNvPr id="243" name="Shape 243"/>
          <p:cNvSpPr txBox="1"/>
          <p:nvPr/>
        </p:nvSpPr>
        <p:spPr>
          <a:xfrm>
            <a:off x="4994750" y="1414400"/>
            <a:ext cx="3893700" cy="370500"/>
          </a:xfrm>
          <a:prstGeom prst="rect">
            <a:avLst/>
          </a:prstGeom>
          <a:noFill/>
          <a:ln>
            <a:noFill/>
          </a:ln>
        </p:spPr>
        <p:txBody>
          <a:bodyPr anchorCtr="0" anchor="t" bIns="91425" lIns="91425" rIns="91425" tIns="91425">
            <a:noAutofit/>
          </a:bodyPr>
          <a:lstStyle/>
          <a:p>
            <a:pPr indent="0" lvl="0" marL="0" rtl="0">
              <a:lnSpc>
                <a:spcPct val="150000"/>
              </a:lnSpc>
              <a:spcBef>
                <a:spcPts val="0"/>
              </a:spcBef>
              <a:buNone/>
            </a:pPr>
            <a:r>
              <a:rPr lang="zxx">
                <a:solidFill>
                  <a:schemeClr val="dk1"/>
                </a:solidFill>
              </a:rPr>
              <a:t>returns files downloaded from the URL</a:t>
            </a:r>
          </a:p>
        </p:txBody>
      </p:sp>
      <p:cxnSp>
        <p:nvCxnSpPr>
          <p:cNvPr id="244" name="Shape 244"/>
          <p:cNvCxnSpPr>
            <a:stCxn id="243" idx="1"/>
          </p:cNvCxnSpPr>
          <p:nvPr/>
        </p:nvCxnSpPr>
        <p:spPr>
          <a:xfrm rot="10800000">
            <a:off x="3751850" y="1596950"/>
            <a:ext cx="1242900" cy="2700"/>
          </a:xfrm>
          <a:prstGeom prst="straightConnector1">
            <a:avLst/>
          </a:prstGeom>
          <a:noFill/>
          <a:ln cap="flat" cmpd="sng" w="19050">
            <a:solidFill>
              <a:schemeClr val="dk2"/>
            </a:solidFill>
            <a:prstDash val="solid"/>
            <a:round/>
            <a:headEnd len="lg" w="lg" type="none"/>
            <a:tailEnd len="lg" w="lg" type="triangle"/>
          </a:ln>
        </p:spPr>
      </p:cxnSp>
    </p:spTree>
  </p:cSld>
  <p:clrMapOvr>
    <a:masterClrMapping/>
  </p:clrMapOvr>
  <p:transition spd="slow">
    <p:cut/>
  </p:transition>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48" name="Shape 248"/>
        <p:cNvGrpSpPr/>
        <p:nvPr/>
      </p:nvGrpSpPr>
      <p:grpSpPr>
        <a:xfrm>
          <a:off x="0" y="0"/>
          <a:ext cx="0" cy="0"/>
          <a:chOff x="0" y="0"/>
          <a:chExt cx="0" cy="0"/>
        </a:xfrm>
      </p:grpSpPr>
      <p:sp>
        <p:nvSpPr>
          <p:cNvPr id="249" name="Shape 249"/>
          <p:cNvSpPr txBox="1"/>
          <p:nvPr/>
        </p:nvSpPr>
        <p:spPr>
          <a:xfrm>
            <a:off x="369200" y="1374350"/>
            <a:ext cx="9360000" cy="596400"/>
          </a:xfrm>
          <a:prstGeom prst="rect">
            <a:avLst/>
          </a:prstGeom>
          <a:noFill/>
          <a:ln>
            <a:noFill/>
          </a:ln>
        </p:spPr>
        <p:txBody>
          <a:bodyPr anchorCtr="0" anchor="t" bIns="45000" lIns="90000" rIns="90000" tIns="45000">
            <a:noAutofit/>
          </a:bodyPr>
          <a:lstStyle/>
          <a:p>
            <a:pPr indent="-393700" lvl="0" marL="457200" marR="0" rtl="0" algn="l">
              <a:lnSpc>
                <a:spcPct val="150000"/>
              </a:lnSpc>
              <a:spcBef>
                <a:spcPts val="0"/>
              </a:spcBef>
              <a:spcAft>
                <a:spcPts val="0"/>
              </a:spcAft>
              <a:buSzPct val="100000"/>
              <a:buChar char="●"/>
            </a:pPr>
            <a:r>
              <a:rPr lang="zxx" sz="2600"/>
              <a:t>behavior:”sso.anbtr.com”</a:t>
            </a:r>
          </a:p>
        </p:txBody>
      </p:sp>
      <p:pic>
        <p:nvPicPr>
          <p:cNvPr id="250" name="Shape 250"/>
          <p:cNvPicPr preferRelativeResize="0"/>
          <p:nvPr/>
        </p:nvPicPr>
        <p:blipFill>
          <a:blip r:embed="rId3">
            <a:alphaModFix/>
          </a:blip>
          <a:stretch>
            <a:fillRect/>
          </a:stretch>
        </p:blipFill>
        <p:spPr>
          <a:xfrm>
            <a:off x="0" y="0"/>
            <a:ext cx="10080625" cy="685800"/>
          </a:xfrm>
          <a:prstGeom prst="rect">
            <a:avLst/>
          </a:prstGeom>
          <a:noFill/>
          <a:ln>
            <a:noFill/>
          </a:ln>
        </p:spPr>
      </p:pic>
      <p:pic>
        <p:nvPicPr>
          <p:cNvPr id="251" name="Shape 251"/>
          <p:cNvPicPr preferRelativeResize="0"/>
          <p:nvPr/>
        </p:nvPicPr>
        <p:blipFill>
          <a:blip r:embed="rId4">
            <a:alphaModFix/>
          </a:blip>
          <a:stretch>
            <a:fillRect/>
          </a:stretch>
        </p:blipFill>
        <p:spPr>
          <a:xfrm>
            <a:off x="1166349" y="1970800"/>
            <a:ext cx="6616726" cy="5031975"/>
          </a:xfrm>
          <a:prstGeom prst="rect">
            <a:avLst/>
          </a:prstGeom>
          <a:noFill/>
          <a:ln>
            <a:noFill/>
          </a:ln>
        </p:spPr>
      </p:pic>
      <p:sp>
        <p:nvSpPr>
          <p:cNvPr id="252" name="Shape 252"/>
          <p:cNvSpPr txBox="1"/>
          <p:nvPr/>
        </p:nvSpPr>
        <p:spPr>
          <a:xfrm>
            <a:off x="6398450" y="1281975"/>
            <a:ext cx="3505800" cy="736200"/>
          </a:xfrm>
          <a:prstGeom prst="rect">
            <a:avLst/>
          </a:prstGeom>
          <a:noFill/>
          <a:ln>
            <a:noFill/>
          </a:ln>
        </p:spPr>
        <p:txBody>
          <a:bodyPr anchorCtr="0" anchor="t" bIns="91425" lIns="91425" rIns="91425" tIns="91425">
            <a:noAutofit/>
          </a:bodyPr>
          <a:lstStyle/>
          <a:p>
            <a:pPr lvl="0">
              <a:spcBef>
                <a:spcPts val="0"/>
              </a:spcBef>
              <a:buNone/>
            </a:pPr>
            <a:r>
              <a:rPr lang="zxx"/>
              <a:t>access files based on entries in VT’s dynamic behavior report</a:t>
            </a:r>
          </a:p>
        </p:txBody>
      </p:sp>
      <p:cxnSp>
        <p:nvCxnSpPr>
          <p:cNvPr id="253" name="Shape 253"/>
          <p:cNvCxnSpPr>
            <a:stCxn id="252" idx="1"/>
          </p:cNvCxnSpPr>
          <p:nvPr/>
        </p:nvCxnSpPr>
        <p:spPr>
          <a:xfrm rot="10800000">
            <a:off x="4711250" y="1643475"/>
            <a:ext cx="1687200" cy="6600"/>
          </a:xfrm>
          <a:prstGeom prst="straightConnector1">
            <a:avLst/>
          </a:prstGeom>
          <a:noFill/>
          <a:ln cap="flat" cmpd="sng" w="19050">
            <a:solidFill>
              <a:schemeClr val="dk2"/>
            </a:solidFill>
            <a:prstDash val="solid"/>
            <a:round/>
            <a:headEnd len="lg" w="lg" type="none"/>
            <a:tailEnd len="lg" w="lg" type="triangle"/>
          </a:ln>
        </p:spPr>
      </p:cxnSp>
    </p:spTree>
  </p:cSld>
  <p:clrMapOvr>
    <a:masterClrMapping/>
  </p:clrMapOvr>
  <p:transition spd="slow">
    <p:cut/>
  </p:transition>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57" name="Shape 257"/>
        <p:cNvGrpSpPr/>
        <p:nvPr/>
      </p:nvGrpSpPr>
      <p:grpSpPr>
        <a:xfrm>
          <a:off x="0" y="0"/>
          <a:ext cx="0" cy="0"/>
          <a:chOff x="0" y="0"/>
          <a:chExt cx="0" cy="0"/>
        </a:xfrm>
      </p:grpSpPr>
      <p:sp>
        <p:nvSpPr>
          <p:cNvPr id="258" name="Shape 258"/>
          <p:cNvSpPr txBox="1"/>
          <p:nvPr/>
        </p:nvSpPr>
        <p:spPr>
          <a:xfrm>
            <a:off x="369200" y="1374350"/>
            <a:ext cx="9360000" cy="1138200"/>
          </a:xfrm>
          <a:prstGeom prst="rect">
            <a:avLst/>
          </a:prstGeom>
          <a:noFill/>
          <a:ln>
            <a:noFill/>
          </a:ln>
        </p:spPr>
        <p:txBody>
          <a:bodyPr anchorCtr="0" anchor="t" bIns="45000" lIns="90000" rIns="90000" tIns="45000">
            <a:noAutofit/>
          </a:bodyPr>
          <a:lstStyle/>
          <a:p>
            <a:pPr indent="-393700" lvl="0" marL="457200" marR="0" rtl="0" algn="l">
              <a:lnSpc>
                <a:spcPct val="150000"/>
              </a:lnSpc>
              <a:spcBef>
                <a:spcPts val="0"/>
              </a:spcBef>
              <a:spcAft>
                <a:spcPts val="0"/>
              </a:spcAft>
              <a:buSzPct val="100000"/>
              <a:buChar char="●"/>
            </a:pPr>
            <a:r>
              <a:rPr lang="zxx" sz="2600"/>
              <a:t>behavior:”sso.anbtr.com” and behavior:”irc.zief.pl” and behavior:”xsso.apple-pie.in”</a:t>
            </a:r>
          </a:p>
        </p:txBody>
      </p:sp>
      <p:pic>
        <p:nvPicPr>
          <p:cNvPr id="259" name="Shape 259"/>
          <p:cNvPicPr preferRelativeResize="0"/>
          <p:nvPr/>
        </p:nvPicPr>
        <p:blipFill>
          <a:blip r:embed="rId3">
            <a:alphaModFix/>
          </a:blip>
          <a:stretch>
            <a:fillRect/>
          </a:stretch>
        </p:blipFill>
        <p:spPr>
          <a:xfrm>
            <a:off x="0" y="0"/>
            <a:ext cx="10080625" cy="685800"/>
          </a:xfrm>
          <a:prstGeom prst="rect">
            <a:avLst/>
          </a:prstGeom>
          <a:noFill/>
          <a:ln>
            <a:noFill/>
          </a:ln>
        </p:spPr>
      </p:pic>
      <p:pic>
        <p:nvPicPr>
          <p:cNvPr id="260" name="Shape 260"/>
          <p:cNvPicPr preferRelativeResize="0"/>
          <p:nvPr/>
        </p:nvPicPr>
        <p:blipFill>
          <a:blip r:embed="rId4">
            <a:alphaModFix/>
          </a:blip>
          <a:stretch>
            <a:fillRect/>
          </a:stretch>
        </p:blipFill>
        <p:spPr>
          <a:xfrm>
            <a:off x="686475" y="2427825"/>
            <a:ext cx="8608999" cy="4233399"/>
          </a:xfrm>
          <a:prstGeom prst="rect">
            <a:avLst/>
          </a:prstGeom>
          <a:noFill/>
          <a:ln>
            <a:noFill/>
          </a:ln>
        </p:spPr>
      </p:pic>
    </p:spTree>
  </p:cSld>
  <p:clrMapOvr>
    <a:masterClrMapping/>
  </p:clrMapOvr>
  <p:transition spd="slow">
    <p:cut/>
  </p:transition>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64" name="Shape 264"/>
        <p:cNvGrpSpPr/>
        <p:nvPr/>
      </p:nvGrpSpPr>
      <p:grpSpPr>
        <a:xfrm>
          <a:off x="0" y="0"/>
          <a:ext cx="0" cy="0"/>
          <a:chOff x="0" y="0"/>
          <a:chExt cx="0" cy="0"/>
        </a:xfrm>
      </p:grpSpPr>
      <p:sp>
        <p:nvSpPr>
          <p:cNvPr id="265" name="Shape 265"/>
          <p:cNvSpPr txBox="1"/>
          <p:nvPr/>
        </p:nvSpPr>
        <p:spPr>
          <a:xfrm>
            <a:off x="369200" y="1374350"/>
            <a:ext cx="9360000" cy="1103400"/>
          </a:xfrm>
          <a:prstGeom prst="rect">
            <a:avLst/>
          </a:prstGeom>
          <a:noFill/>
          <a:ln>
            <a:noFill/>
          </a:ln>
        </p:spPr>
        <p:txBody>
          <a:bodyPr anchorCtr="0" anchor="t" bIns="45000" lIns="90000" rIns="90000" tIns="45000">
            <a:noAutofit/>
          </a:bodyPr>
          <a:lstStyle/>
          <a:p>
            <a:pPr indent="-393700" lvl="0" marL="457200" marR="0" rtl="0" algn="l">
              <a:lnSpc>
                <a:spcPct val="150000"/>
              </a:lnSpc>
              <a:spcBef>
                <a:spcPts val="0"/>
              </a:spcBef>
              <a:spcAft>
                <a:spcPts val="0"/>
              </a:spcAft>
              <a:buSzPct val="100000"/>
              <a:buChar char="●"/>
            </a:pPr>
            <a:r>
              <a:rPr lang="zxx" sz="2600"/>
              <a:t>behavior:”sso.anbtr.com” and behavior:”irc.zief.pl” and behavior:”xsso.apple-pie.in” and fs:2016-02-26T00:00:00+</a:t>
            </a:r>
          </a:p>
        </p:txBody>
      </p:sp>
      <p:pic>
        <p:nvPicPr>
          <p:cNvPr id="266" name="Shape 266"/>
          <p:cNvPicPr preferRelativeResize="0"/>
          <p:nvPr/>
        </p:nvPicPr>
        <p:blipFill>
          <a:blip r:embed="rId3">
            <a:alphaModFix/>
          </a:blip>
          <a:stretch>
            <a:fillRect/>
          </a:stretch>
        </p:blipFill>
        <p:spPr>
          <a:xfrm>
            <a:off x="0" y="0"/>
            <a:ext cx="10080625" cy="685800"/>
          </a:xfrm>
          <a:prstGeom prst="rect">
            <a:avLst/>
          </a:prstGeom>
          <a:noFill/>
          <a:ln>
            <a:noFill/>
          </a:ln>
        </p:spPr>
      </p:pic>
      <p:pic>
        <p:nvPicPr>
          <p:cNvPr id="267" name="Shape 267"/>
          <p:cNvPicPr preferRelativeResize="0"/>
          <p:nvPr/>
        </p:nvPicPr>
        <p:blipFill>
          <a:blip r:embed="rId4">
            <a:alphaModFix/>
          </a:blip>
          <a:stretch>
            <a:fillRect/>
          </a:stretch>
        </p:blipFill>
        <p:spPr>
          <a:xfrm>
            <a:off x="119116" y="2978875"/>
            <a:ext cx="9820275" cy="3019425"/>
          </a:xfrm>
          <a:prstGeom prst="rect">
            <a:avLst/>
          </a:prstGeom>
          <a:noFill/>
          <a:ln>
            <a:noFill/>
          </a:ln>
        </p:spPr>
      </p:pic>
      <p:sp>
        <p:nvSpPr>
          <p:cNvPr id="268" name="Shape 268"/>
          <p:cNvSpPr txBox="1"/>
          <p:nvPr/>
        </p:nvSpPr>
        <p:spPr>
          <a:xfrm>
            <a:off x="8541100" y="840325"/>
            <a:ext cx="1326900" cy="379500"/>
          </a:xfrm>
          <a:prstGeom prst="rect">
            <a:avLst/>
          </a:prstGeom>
          <a:noFill/>
          <a:ln>
            <a:noFill/>
          </a:ln>
        </p:spPr>
        <p:txBody>
          <a:bodyPr anchorCtr="0" anchor="t" bIns="91425" lIns="91425" rIns="91425" tIns="91425">
            <a:noAutofit/>
          </a:bodyPr>
          <a:lstStyle/>
          <a:p>
            <a:pPr indent="0" lvl="0" marL="0" rtl="0">
              <a:lnSpc>
                <a:spcPct val="150000"/>
              </a:lnSpc>
              <a:spcBef>
                <a:spcPts val="0"/>
              </a:spcBef>
              <a:buNone/>
            </a:pPr>
            <a:r>
              <a:rPr lang="zxx"/>
              <a:t>date first seen</a:t>
            </a:r>
          </a:p>
        </p:txBody>
      </p:sp>
      <p:cxnSp>
        <p:nvCxnSpPr>
          <p:cNvPr id="269" name="Shape 269"/>
          <p:cNvCxnSpPr/>
          <p:nvPr/>
        </p:nvCxnSpPr>
        <p:spPr>
          <a:xfrm flipH="1">
            <a:off x="8810425" y="1206612"/>
            <a:ext cx="375300" cy="714000"/>
          </a:xfrm>
          <a:prstGeom prst="straightConnector1">
            <a:avLst/>
          </a:prstGeom>
          <a:noFill/>
          <a:ln cap="flat" cmpd="sng" w="19050">
            <a:solidFill>
              <a:schemeClr val="dk2"/>
            </a:solidFill>
            <a:prstDash val="solid"/>
            <a:round/>
            <a:headEnd len="lg" w="lg" type="none"/>
            <a:tailEnd len="lg" w="lg" type="triangle"/>
          </a:ln>
        </p:spPr>
      </p:cxnSp>
    </p:spTree>
  </p:cSld>
  <p:clrMapOvr>
    <a:masterClrMapping/>
  </p:clrMapOvr>
  <p:transition spd="slow">
    <p:cut/>
  </p:transition>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73" name="Shape 273"/>
        <p:cNvGrpSpPr/>
        <p:nvPr/>
      </p:nvGrpSpPr>
      <p:grpSpPr>
        <a:xfrm>
          <a:off x="0" y="0"/>
          <a:ext cx="0" cy="0"/>
          <a:chOff x="0" y="0"/>
          <a:chExt cx="0" cy="0"/>
        </a:xfrm>
      </p:grpSpPr>
      <p:sp>
        <p:nvSpPr>
          <p:cNvPr id="274" name="Shape 274"/>
          <p:cNvSpPr txBox="1"/>
          <p:nvPr/>
        </p:nvSpPr>
        <p:spPr>
          <a:xfrm>
            <a:off x="369200" y="1374350"/>
            <a:ext cx="9360000" cy="1117800"/>
          </a:xfrm>
          <a:prstGeom prst="rect">
            <a:avLst/>
          </a:prstGeom>
          <a:noFill/>
          <a:ln>
            <a:noFill/>
          </a:ln>
        </p:spPr>
        <p:txBody>
          <a:bodyPr anchorCtr="0" anchor="t" bIns="45000" lIns="90000" rIns="90000" tIns="45000">
            <a:noAutofit/>
          </a:bodyPr>
          <a:lstStyle/>
          <a:p>
            <a:pPr indent="-393700" lvl="0" marL="457200" marR="0" rtl="0" algn="l">
              <a:lnSpc>
                <a:spcPct val="150000"/>
              </a:lnSpc>
              <a:spcBef>
                <a:spcPts val="0"/>
              </a:spcBef>
              <a:spcAft>
                <a:spcPts val="0"/>
              </a:spcAft>
              <a:buSzPct val="100000"/>
              <a:buChar char="●"/>
            </a:pPr>
            <a:r>
              <a:rPr lang="zxx" sz="2600"/>
              <a:t>behavior:”sso.anbtr.com” behavior:”xsso.apple-pie.in” pets:2009-12-31T00:00:00- fs:2016-02-29T00:00:00+</a:t>
            </a:r>
          </a:p>
        </p:txBody>
      </p:sp>
      <p:pic>
        <p:nvPicPr>
          <p:cNvPr id="275" name="Shape 275"/>
          <p:cNvPicPr preferRelativeResize="0"/>
          <p:nvPr/>
        </p:nvPicPr>
        <p:blipFill>
          <a:blip r:embed="rId3">
            <a:alphaModFix/>
          </a:blip>
          <a:stretch>
            <a:fillRect/>
          </a:stretch>
        </p:blipFill>
        <p:spPr>
          <a:xfrm>
            <a:off x="0" y="0"/>
            <a:ext cx="10080625" cy="685800"/>
          </a:xfrm>
          <a:prstGeom prst="rect">
            <a:avLst/>
          </a:prstGeom>
          <a:noFill/>
          <a:ln>
            <a:noFill/>
          </a:ln>
        </p:spPr>
      </p:pic>
      <p:pic>
        <p:nvPicPr>
          <p:cNvPr id="276" name="Shape 276"/>
          <p:cNvPicPr preferRelativeResize="0"/>
          <p:nvPr/>
        </p:nvPicPr>
        <p:blipFill>
          <a:blip r:embed="rId4">
            <a:alphaModFix/>
          </a:blip>
          <a:stretch>
            <a:fillRect/>
          </a:stretch>
        </p:blipFill>
        <p:spPr>
          <a:xfrm>
            <a:off x="1430450" y="2421900"/>
            <a:ext cx="6138724" cy="4756774"/>
          </a:xfrm>
          <a:prstGeom prst="rect">
            <a:avLst/>
          </a:prstGeom>
          <a:noFill/>
          <a:ln>
            <a:noFill/>
          </a:ln>
        </p:spPr>
      </p:pic>
      <p:sp>
        <p:nvSpPr>
          <p:cNvPr id="277" name="Shape 277"/>
          <p:cNvSpPr txBox="1"/>
          <p:nvPr/>
        </p:nvSpPr>
        <p:spPr>
          <a:xfrm>
            <a:off x="189875" y="3180700"/>
            <a:ext cx="1094400" cy="949800"/>
          </a:xfrm>
          <a:prstGeom prst="rect">
            <a:avLst/>
          </a:prstGeom>
          <a:noFill/>
          <a:ln>
            <a:noFill/>
          </a:ln>
        </p:spPr>
        <p:txBody>
          <a:bodyPr anchorCtr="0" anchor="t" bIns="91425" lIns="91425" rIns="91425" tIns="91425">
            <a:noAutofit/>
          </a:bodyPr>
          <a:lstStyle/>
          <a:p>
            <a:pPr lvl="0">
              <a:spcBef>
                <a:spcPts val="0"/>
              </a:spcBef>
              <a:buNone/>
            </a:pPr>
            <a:r>
              <a:rPr lang="zxx"/>
              <a:t>Portable executable compilation timestamp</a:t>
            </a:r>
          </a:p>
        </p:txBody>
      </p:sp>
      <p:cxnSp>
        <p:nvCxnSpPr>
          <p:cNvPr id="278" name="Shape 278"/>
          <p:cNvCxnSpPr>
            <a:stCxn id="277" idx="0"/>
          </p:cNvCxnSpPr>
          <p:nvPr/>
        </p:nvCxnSpPr>
        <p:spPr>
          <a:xfrm flipH="1" rot="10800000">
            <a:off x="737075" y="2467900"/>
            <a:ext cx="435600" cy="712800"/>
          </a:xfrm>
          <a:prstGeom prst="straightConnector1">
            <a:avLst/>
          </a:prstGeom>
          <a:noFill/>
          <a:ln cap="flat" cmpd="sng" w="19050">
            <a:solidFill>
              <a:schemeClr val="dk2"/>
            </a:solidFill>
            <a:prstDash val="solid"/>
            <a:round/>
            <a:headEnd len="lg" w="lg" type="none"/>
            <a:tailEnd len="lg" w="lg" type="triangle"/>
          </a:ln>
        </p:spPr>
      </p:cxnSp>
    </p:spTree>
  </p:cSld>
  <p:clrMapOvr>
    <a:masterClrMapping/>
  </p:clrMapOvr>
  <p:transition spd="slow">
    <p:cut/>
  </p:transition>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82" name="Shape 282"/>
        <p:cNvGrpSpPr/>
        <p:nvPr/>
      </p:nvGrpSpPr>
      <p:grpSpPr>
        <a:xfrm>
          <a:off x="0" y="0"/>
          <a:ext cx="0" cy="0"/>
          <a:chOff x="0" y="0"/>
          <a:chExt cx="0" cy="0"/>
        </a:xfrm>
      </p:grpSpPr>
      <p:sp>
        <p:nvSpPr>
          <p:cNvPr id="283" name="Shape 283"/>
          <p:cNvSpPr txBox="1"/>
          <p:nvPr/>
        </p:nvSpPr>
        <p:spPr>
          <a:xfrm>
            <a:off x="369200" y="1374350"/>
            <a:ext cx="9360000" cy="1752300"/>
          </a:xfrm>
          <a:prstGeom prst="rect">
            <a:avLst/>
          </a:prstGeom>
          <a:noFill/>
          <a:ln>
            <a:noFill/>
          </a:ln>
        </p:spPr>
        <p:txBody>
          <a:bodyPr anchorCtr="0" anchor="t" bIns="45000" lIns="90000" rIns="90000" tIns="45000">
            <a:noAutofit/>
          </a:bodyPr>
          <a:lstStyle/>
          <a:p>
            <a:pPr indent="-393700" lvl="0" marL="457200" marR="0" rtl="0" algn="l">
              <a:lnSpc>
                <a:spcPct val="150000"/>
              </a:lnSpc>
              <a:spcBef>
                <a:spcPts val="0"/>
              </a:spcBef>
              <a:spcAft>
                <a:spcPts val="0"/>
              </a:spcAft>
              <a:buSzPct val="100000"/>
              <a:buChar char="●"/>
            </a:pPr>
            <a:r>
              <a:rPr lang="zxx" sz="2600"/>
              <a:t>behavior:”sso.anbtr.com” behavior:”xsso.apple-pie.in” pets:2009-12-31T00:00:00- fs:2016-02-29T00:00:00+ behavior:”python.exe” behavior:”uxJLpe1m”</a:t>
            </a:r>
          </a:p>
        </p:txBody>
      </p:sp>
      <p:pic>
        <p:nvPicPr>
          <p:cNvPr id="284" name="Shape 284"/>
          <p:cNvPicPr preferRelativeResize="0"/>
          <p:nvPr/>
        </p:nvPicPr>
        <p:blipFill>
          <a:blip r:embed="rId3">
            <a:alphaModFix/>
          </a:blip>
          <a:stretch>
            <a:fillRect/>
          </a:stretch>
        </p:blipFill>
        <p:spPr>
          <a:xfrm>
            <a:off x="0" y="0"/>
            <a:ext cx="10080625" cy="685800"/>
          </a:xfrm>
          <a:prstGeom prst="rect">
            <a:avLst/>
          </a:prstGeom>
          <a:noFill/>
          <a:ln>
            <a:noFill/>
          </a:ln>
        </p:spPr>
      </p:pic>
      <p:pic>
        <p:nvPicPr>
          <p:cNvPr id="285" name="Shape 285"/>
          <p:cNvPicPr preferRelativeResize="0"/>
          <p:nvPr/>
        </p:nvPicPr>
        <p:blipFill>
          <a:blip r:embed="rId4">
            <a:alphaModFix/>
          </a:blip>
          <a:stretch>
            <a:fillRect/>
          </a:stretch>
        </p:blipFill>
        <p:spPr>
          <a:xfrm>
            <a:off x="987975" y="3103050"/>
            <a:ext cx="8894324" cy="3554274"/>
          </a:xfrm>
          <a:prstGeom prst="rect">
            <a:avLst/>
          </a:prstGeom>
          <a:noFill/>
          <a:ln>
            <a:noFill/>
          </a:ln>
        </p:spPr>
      </p:pic>
      <p:sp>
        <p:nvSpPr>
          <p:cNvPr id="286" name="Shape 286"/>
          <p:cNvSpPr txBox="1"/>
          <p:nvPr/>
        </p:nvSpPr>
        <p:spPr>
          <a:xfrm>
            <a:off x="8732225" y="2523675"/>
            <a:ext cx="867900" cy="390900"/>
          </a:xfrm>
          <a:prstGeom prst="rect">
            <a:avLst/>
          </a:prstGeom>
          <a:noFill/>
          <a:ln>
            <a:noFill/>
          </a:ln>
        </p:spPr>
        <p:txBody>
          <a:bodyPr anchorCtr="0" anchor="t" bIns="91425" lIns="91425" rIns="91425" tIns="91425">
            <a:noAutofit/>
          </a:bodyPr>
          <a:lstStyle/>
          <a:p>
            <a:pPr lvl="0">
              <a:spcBef>
                <a:spcPts val="0"/>
              </a:spcBef>
              <a:buNone/>
            </a:pPr>
            <a:r>
              <a:rPr lang="zxx"/>
              <a:t>Mutex</a:t>
            </a:r>
          </a:p>
        </p:txBody>
      </p:sp>
      <p:cxnSp>
        <p:nvCxnSpPr>
          <p:cNvPr id="287" name="Shape 287"/>
          <p:cNvCxnSpPr/>
          <p:nvPr/>
        </p:nvCxnSpPr>
        <p:spPr>
          <a:xfrm flipH="1">
            <a:off x="7459025" y="2713575"/>
            <a:ext cx="1273200" cy="11100"/>
          </a:xfrm>
          <a:prstGeom prst="straightConnector1">
            <a:avLst/>
          </a:prstGeom>
          <a:noFill/>
          <a:ln cap="flat" cmpd="sng" w="19050">
            <a:solidFill>
              <a:schemeClr val="dk2"/>
            </a:solidFill>
            <a:prstDash val="solid"/>
            <a:round/>
            <a:headEnd len="lg" w="lg" type="none"/>
            <a:tailEnd len="lg" w="lg" type="triangle"/>
          </a:ln>
        </p:spPr>
      </p:cxnSp>
      <p:sp>
        <p:nvSpPr>
          <p:cNvPr id="288" name="Shape 288"/>
          <p:cNvSpPr txBox="1"/>
          <p:nvPr/>
        </p:nvSpPr>
        <p:spPr>
          <a:xfrm>
            <a:off x="0" y="3272250"/>
            <a:ext cx="867900" cy="614100"/>
          </a:xfrm>
          <a:prstGeom prst="rect">
            <a:avLst/>
          </a:prstGeom>
          <a:noFill/>
          <a:ln>
            <a:noFill/>
          </a:ln>
        </p:spPr>
        <p:txBody>
          <a:bodyPr anchorCtr="0" anchor="t" bIns="91425" lIns="91425" rIns="91425" tIns="91425">
            <a:noAutofit/>
          </a:bodyPr>
          <a:lstStyle/>
          <a:p>
            <a:pPr lvl="0" rtl="0">
              <a:spcBef>
                <a:spcPts val="0"/>
              </a:spcBef>
              <a:buNone/>
            </a:pPr>
            <a:r>
              <a:rPr lang="zxx"/>
              <a:t>Injected</a:t>
            </a:r>
          </a:p>
          <a:p>
            <a:pPr lvl="0">
              <a:spcBef>
                <a:spcPts val="0"/>
              </a:spcBef>
              <a:buNone/>
            </a:pPr>
            <a:r>
              <a:rPr lang="zxx"/>
              <a:t>Process</a:t>
            </a:r>
          </a:p>
        </p:txBody>
      </p:sp>
      <p:cxnSp>
        <p:nvCxnSpPr>
          <p:cNvPr id="289" name="Shape 289"/>
          <p:cNvCxnSpPr>
            <a:stCxn id="288" idx="0"/>
          </p:cNvCxnSpPr>
          <p:nvPr/>
        </p:nvCxnSpPr>
        <p:spPr>
          <a:xfrm flipH="1" rot="10800000">
            <a:off x="433950" y="2947950"/>
            <a:ext cx="414900" cy="324300"/>
          </a:xfrm>
          <a:prstGeom prst="straightConnector1">
            <a:avLst/>
          </a:prstGeom>
          <a:noFill/>
          <a:ln cap="flat" cmpd="sng" w="19050">
            <a:solidFill>
              <a:schemeClr val="dk2"/>
            </a:solidFill>
            <a:prstDash val="solid"/>
            <a:round/>
            <a:headEnd len="lg" w="lg" type="none"/>
            <a:tailEnd len="lg" w="lg" type="triangle"/>
          </a:ln>
        </p:spPr>
      </p:cxnSp>
    </p:spTree>
  </p:cSld>
  <p:clrMapOvr>
    <a:masterClrMapping/>
  </p:clrMapOvr>
  <p:transition spd="slow">
    <p:cut/>
  </p:transition>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5" name="Shape 75"/>
        <p:cNvGrpSpPr/>
        <p:nvPr/>
      </p:nvGrpSpPr>
      <p:grpSpPr>
        <a:xfrm>
          <a:off x="0" y="0"/>
          <a:ext cx="0" cy="0"/>
          <a:chOff x="0" y="0"/>
          <a:chExt cx="0" cy="0"/>
        </a:xfrm>
      </p:grpSpPr>
      <p:pic>
        <p:nvPicPr>
          <p:cNvPr id="76" name="Shape 76"/>
          <p:cNvPicPr preferRelativeResize="0"/>
          <p:nvPr/>
        </p:nvPicPr>
        <p:blipFill rotWithShape="1">
          <a:blip r:embed="rId3">
            <a:alphaModFix/>
          </a:blip>
          <a:srcRect b="0" l="0" r="0" t="0"/>
          <a:stretch/>
        </p:blipFill>
        <p:spPr>
          <a:xfrm>
            <a:off x="7603344" y="1793745"/>
            <a:ext cx="2225999" cy="2225999"/>
          </a:xfrm>
          <a:prstGeom prst="rect">
            <a:avLst/>
          </a:prstGeom>
          <a:noFill/>
          <a:ln>
            <a:noFill/>
          </a:ln>
        </p:spPr>
      </p:pic>
      <p:sp>
        <p:nvSpPr>
          <p:cNvPr id="77" name="Shape 77"/>
          <p:cNvSpPr txBox="1"/>
          <p:nvPr/>
        </p:nvSpPr>
        <p:spPr>
          <a:xfrm>
            <a:off x="254250" y="934787"/>
            <a:ext cx="7349100" cy="4928099"/>
          </a:xfrm>
          <a:prstGeom prst="rect">
            <a:avLst/>
          </a:prstGeom>
          <a:noFill/>
          <a:ln>
            <a:noFill/>
          </a:ln>
        </p:spPr>
        <p:txBody>
          <a:bodyPr anchorCtr="0" anchor="ctr" bIns="91425" lIns="91425" rIns="91425" tIns="91425">
            <a:noAutofit/>
          </a:bodyPr>
          <a:lstStyle/>
          <a:p>
            <a:pPr lvl="0" rtl="0">
              <a:lnSpc>
                <a:spcPct val="115000"/>
              </a:lnSpc>
              <a:spcBef>
                <a:spcPts val="0"/>
              </a:spcBef>
              <a:buNone/>
            </a:pPr>
            <a:r>
              <a:rPr lang="zxx" sz="2600">
                <a:solidFill>
                  <a:schemeClr val="dk1"/>
                </a:solidFill>
              </a:rPr>
              <a:t>Chris Rogers</a:t>
            </a:r>
          </a:p>
          <a:p>
            <a:pPr indent="-393700" lvl="0" marL="457200" rtl="0">
              <a:lnSpc>
                <a:spcPct val="115000"/>
              </a:lnSpc>
              <a:spcBef>
                <a:spcPts val="0"/>
              </a:spcBef>
              <a:buClr>
                <a:schemeClr val="dk1"/>
              </a:buClr>
              <a:buSzPct val="100000"/>
              <a:buChar char="●"/>
            </a:pPr>
            <a:r>
              <a:rPr lang="zxx" sz="2600">
                <a:solidFill>
                  <a:schemeClr val="dk1"/>
                </a:solidFill>
              </a:rPr>
              <a:t>Army Intel Sigint / Humint</a:t>
            </a:r>
          </a:p>
          <a:p>
            <a:pPr indent="-393700" lvl="0" marL="457200" rtl="0">
              <a:lnSpc>
                <a:spcPct val="115000"/>
              </a:lnSpc>
              <a:spcBef>
                <a:spcPts val="0"/>
              </a:spcBef>
              <a:buClr>
                <a:schemeClr val="dk1"/>
              </a:buClr>
              <a:buSzPct val="100000"/>
              <a:buChar char="●"/>
            </a:pPr>
            <a:r>
              <a:rPr lang="zxx" sz="2600">
                <a:solidFill>
                  <a:schemeClr val="dk1"/>
                </a:solidFill>
              </a:rPr>
              <a:t>Government Contractor</a:t>
            </a:r>
          </a:p>
          <a:p>
            <a:pPr indent="-393700" lvl="1" marL="914400" rtl="0">
              <a:lnSpc>
                <a:spcPct val="115000"/>
              </a:lnSpc>
              <a:spcBef>
                <a:spcPts val="0"/>
              </a:spcBef>
              <a:buClr>
                <a:schemeClr val="dk1"/>
              </a:buClr>
              <a:buSzPct val="100000"/>
              <a:buChar char="○"/>
            </a:pPr>
            <a:r>
              <a:rPr lang="zxx" sz="2600">
                <a:solidFill>
                  <a:schemeClr val="dk1"/>
                </a:solidFill>
              </a:rPr>
              <a:t>DOD/DOS/USCERT</a:t>
            </a:r>
          </a:p>
          <a:p>
            <a:pPr indent="-393700" lvl="1" marL="914400" rtl="0">
              <a:lnSpc>
                <a:spcPct val="115000"/>
              </a:lnSpc>
              <a:spcBef>
                <a:spcPts val="0"/>
              </a:spcBef>
              <a:buClr>
                <a:schemeClr val="dk1"/>
              </a:buClr>
              <a:buSzPct val="100000"/>
              <a:buChar char="○"/>
            </a:pPr>
            <a:r>
              <a:rPr lang="zxx" sz="2600">
                <a:solidFill>
                  <a:schemeClr val="dk1"/>
                </a:solidFill>
              </a:rPr>
              <a:t>DC3 Forensic Examiner / Intrusions</a:t>
            </a:r>
          </a:p>
          <a:p>
            <a:pPr indent="-393700" lvl="0" marL="457200" rtl="0">
              <a:lnSpc>
                <a:spcPct val="115000"/>
              </a:lnSpc>
              <a:spcBef>
                <a:spcPts val="0"/>
              </a:spcBef>
              <a:buClr>
                <a:schemeClr val="dk1"/>
              </a:buClr>
              <a:buSzPct val="100000"/>
              <a:buChar char="●"/>
            </a:pPr>
            <a:r>
              <a:rPr lang="zxx" sz="2600">
                <a:solidFill>
                  <a:schemeClr val="dk1"/>
                </a:solidFill>
              </a:rPr>
              <a:t>Bank of America </a:t>
            </a:r>
          </a:p>
          <a:p>
            <a:pPr indent="-393700" lvl="0" marL="457200" rtl="0">
              <a:lnSpc>
                <a:spcPct val="115000"/>
              </a:lnSpc>
              <a:spcBef>
                <a:spcPts val="0"/>
              </a:spcBef>
              <a:buClr>
                <a:schemeClr val="dk1"/>
              </a:buClr>
              <a:buSzPct val="100000"/>
              <a:buChar char="●"/>
            </a:pPr>
            <a:r>
              <a:rPr lang="zxx" sz="2600">
                <a:solidFill>
                  <a:schemeClr val="dk1"/>
                </a:solidFill>
              </a:rPr>
              <a:t>Fidelis</a:t>
            </a:r>
          </a:p>
          <a:p>
            <a:pPr indent="-393700" lvl="0" marL="457200" rtl="0">
              <a:lnSpc>
                <a:spcPct val="115000"/>
              </a:lnSpc>
              <a:spcBef>
                <a:spcPts val="0"/>
              </a:spcBef>
              <a:buClr>
                <a:schemeClr val="dk1"/>
              </a:buClr>
              <a:buSzPct val="100000"/>
              <a:buChar char="●"/>
            </a:pPr>
            <a:r>
              <a:rPr lang="zxx" sz="2600">
                <a:solidFill>
                  <a:schemeClr val="dk1"/>
                </a:solidFill>
              </a:rPr>
              <a:t>FusionX</a:t>
            </a:r>
          </a:p>
        </p:txBody>
      </p:sp>
      <p:sp>
        <p:nvSpPr>
          <p:cNvPr id="78" name="Shape 78"/>
          <p:cNvSpPr txBox="1"/>
          <p:nvPr/>
        </p:nvSpPr>
        <p:spPr>
          <a:xfrm>
            <a:off x="4853625" y="5610774"/>
            <a:ext cx="4775699" cy="1347299"/>
          </a:xfrm>
          <a:prstGeom prst="rect">
            <a:avLst/>
          </a:prstGeom>
          <a:noFill/>
          <a:ln>
            <a:noFill/>
          </a:ln>
        </p:spPr>
        <p:txBody>
          <a:bodyPr anchorCtr="0" anchor="t" bIns="50375" lIns="100775" rIns="100775" tIns="50375">
            <a:noAutofit/>
          </a:bodyPr>
          <a:lstStyle/>
          <a:p>
            <a:pPr indent="0" lvl="0" marL="0" marR="0" rtl="0" algn="l">
              <a:spcBef>
                <a:spcPts val="0"/>
              </a:spcBef>
              <a:spcAft>
                <a:spcPts val="0"/>
              </a:spcAft>
              <a:buSzPct val="25000"/>
              <a:buNone/>
            </a:pPr>
            <a:r>
              <a:rPr b="1" i="1" lang="zxx" sz="1800">
                <a:solidFill>
                  <a:schemeClr val="dk1"/>
                </a:solidFill>
                <a:latin typeface="Arial"/>
                <a:ea typeface="Arial"/>
                <a:cs typeface="Arial"/>
                <a:sym typeface="Arial"/>
              </a:rPr>
              <a:t>Chris Rogers</a:t>
            </a:r>
          </a:p>
          <a:p>
            <a:pPr indent="0" lvl="0" marL="0" marR="0" rtl="0" algn="l">
              <a:spcBef>
                <a:spcPts val="0"/>
              </a:spcBef>
              <a:spcAft>
                <a:spcPts val="0"/>
              </a:spcAft>
              <a:buSzPct val="25000"/>
              <a:buNone/>
            </a:pPr>
            <a:r>
              <a:rPr b="1" i="1" lang="zxx" sz="1800">
                <a:solidFill>
                  <a:schemeClr val="dk1"/>
                </a:solidFill>
              </a:rPr>
              <a:t>Senior Something or Other</a:t>
            </a:r>
          </a:p>
          <a:p>
            <a:pPr indent="0" lvl="0" marL="0" marR="0" rtl="0" algn="l">
              <a:spcBef>
                <a:spcPts val="0"/>
              </a:spcBef>
              <a:spcAft>
                <a:spcPts val="0"/>
              </a:spcAft>
              <a:buSzPct val="25000"/>
              <a:buNone/>
            </a:pPr>
            <a:r>
              <a:rPr b="1" i="1" lang="zxx" sz="1800">
                <a:solidFill>
                  <a:schemeClr val="dk1"/>
                </a:solidFill>
              </a:rPr>
              <a:t>FusionX, an Accenture company</a:t>
            </a:r>
          </a:p>
          <a:p>
            <a:pPr indent="0" lvl="0" marL="0" marR="0" rtl="0" algn="l">
              <a:spcBef>
                <a:spcPts val="0"/>
              </a:spcBef>
              <a:spcAft>
                <a:spcPts val="0"/>
              </a:spcAft>
              <a:buSzPct val="25000"/>
              <a:buNone/>
            </a:pPr>
            <a:r>
              <a:rPr b="1" i="1" lang="zxx" sz="1800">
                <a:solidFill>
                  <a:schemeClr val="dk1"/>
                </a:solidFill>
                <a:latin typeface="Arial"/>
                <a:ea typeface="Arial"/>
                <a:cs typeface="Arial"/>
                <a:sym typeface="Arial"/>
              </a:rPr>
              <a:t>Email: </a:t>
            </a:r>
            <a:r>
              <a:rPr b="1" i="1" lang="zxx" sz="1800">
                <a:solidFill>
                  <a:schemeClr val="dk1"/>
                </a:solidFill>
              </a:rPr>
              <a:t>myname@fusionx.com</a:t>
            </a:r>
          </a:p>
        </p:txBody>
      </p:sp>
      <p:pic>
        <p:nvPicPr>
          <p:cNvPr id="79" name="Shape 79"/>
          <p:cNvPicPr preferRelativeResize="0"/>
          <p:nvPr/>
        </p:nvPicPr>
        <p:blipFill>
          <a:blip r:embed="rId4">
            <a:alphaModFix/>
          </a:blip>
          <a:stretch>
            <a:fillRect/>
          </a:stretch>
        </p:blipFill>
        <p:spPr>
          <a:xfrm>
            <a:off x="0" y="0"/>
            <a:ext cx="10080625" cy="685800"/>
          </a:xfrm>
          <a:prstGeom prst="rect">
            <a:avLst/>
          </a:prstGeom>
          <a:noFill/>
          <a:ln>
            <a:noFill/>
          </a:ln>
        </p:spPr>
      </p:pic>
    </p:spTree>
  </p:cSld>
  <p:clrMapOvr>
    <a:masterClrMapping/>
  </p:clrMapOvr>
  <p:transition spd="slow">
    <p:cut/>
  </p:transition>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93" name="Shape 293"/>
        <p:cNvGrpSpPr/>
        <p:nvPr/>
      </p:nvGrpSpPr>
      <p:grpSpPr>
        <a:xfrm>
          <a:off x="0" y="0"/>
          <a:ext cx="0" cy="0"/>
          <a:chOff x="0" y="0"/>
          <a:chExt cx="0" cy="0"/>
        </a:xfrm>
      </p:grpSpPr>
      <p:sp>
        <p:nvSpPr>
          <p:cNvPr id="294" name="Shape 294"/>
          <p:cNvSpPr txBox="1"/>
          <p:nvPr/>
        </p:nvSpPr>
        <p:spPr>
          <a:xfrm>
            <a:off x="369200" y="1374350"/>
            <a:ext cx="9182400" cy="1112700"/>
          </a:xfrm>
          <a:prstGeom prst="rect">
            <a:avLst/>
          </a:prstGeom>
          <a:noFill/>
          <a:ln>
            <a:noFill/>
          </a:ln>
        </p:spPr>
        <p:txBody>
          <a:bodyPr anchorCtr="0" anchor="t" bIns="45000" lIns="90000" rIns="90000" tIns="45000">
            <a:noAutofit/>
          </a:bodyPr>
          <a:lstStyle/>
          <a:p>
            <a:pPr indent="-393700" lvl="0" marL="457200" marR="0" rtl="0" algn="l">
              <a:lnSpc>
                <a:spcPct val="150000"/>
              </a:lnSpc>
              <a:spcBef>
                <a:spcPts val="0"/>
              </a:spcBef>
              <a:spcAft>
                <a:spcPts val="0"/>
              </a:spcAft>
              <a:buClr>
                <a:schemeClr val="dk1"/>
              </a:buClr>
              <a:buSzPct val="100000"/>
              <a:buChar char="●"/>
            </a:pPr>
            <a:r>
              <a:rPr lang="zxx" sz="2600">
                <a:solidFill>
                  <a:schemeClr val="dk1"/>
                </a:solidFill>
              </a:rPr>
              <a:t>To gather up pcaps use tag:cap or type:cap (functionally the same), like:  </a:t>
            </a:r>
          </a:p>
          <a:p>
            <a:pPr indent="-393700" lvl="1" marL="914400" marR="0" rtl="0" algn="l">
              <a:lnSpc>
                <a:spcPct val="150000"/>
              </a:lnSpc>
              <a:spcBef>
                <a:spcPts val="0"/>
              </a:spcBef>
              <a:spcAft>
                <a:spcPts val="0"/>
              </a:spcAft>
              <a:buClr>
                <a:schemeClr val="dk1"/>
              </a:buClr>
              <a:buSzPct val="100000"/>
              <a:buChar char="○"/>
            </a:pPr>
            <a:r>
              <a:rPr lang="zxx" sz="2600">
                <a:solidFill>
                  <a:schemeClr val="dk1"/>
                </a:solidFill>
              </a:rPr>
              <a:t>(tag:cap or type:cap) ls:2016-02-27T00:00:00+</a:t>
            </a:r>
          </a:p>
        </p:txBody>
      </p:sp>
      <p:pic>
        <p:nvPicPr>
          <p:cNvPr id="295" name="Shape 295"/>
          <p:cNvPicPr preferRelativeResize="0"/>
          <p:nvPr/>
        </p:nvPicPr>
        <p:blipFill>
          <a:blip r:embed="rId3">
            <a:alphaModFix/>
          </a:blip>
          <a:stretch>
            <a:fillRect/>
          </a:stretch>
        </p:blipFill>
        <p:spPr>
          <a:xfrm>
            <a:off x="0" y="0"/>
            <a:ext cx="10080625" cy="685800"/>
          </a:xfrm>
          <a:prstGeom prst="rect">
            <a:avLst/>
          </a:prstGeom>
          <a:noFill/>
          <a:ln>
            <a:noFill/>
          </a:ln>
        </p:spPr>
      </p:pic>
      <p:sp>
        <p:nvSpPr>
          <p:cNvPr id="296" name="Shape 296"/>
          <p:cNvSpPr txBox="1"/>
          <p:nvPr/>
        </p:nvSpPr>
        <p:spPr>
          <a:xfrm>
            <a:off x="7650075" y="1914800"/>
            <a:ext cx="1344300" cy="385200"/>
          </a:xfrm>
          <a:prstGeom prst="rect">
            <a:avLst/>
          </a:prstGeom>
          <a:noFill/>
          <a:ln>
            <a:noFill/>
          </a:ln>
        </p:spPr>
        <p:txBody>
          <a:bodyPr anchorCtr="0" anchor="t" bIns="91425" lIns="91425" rIns="91425" tIns="91425">
            <a:noAutofit/>
          </a:bodyPr>
          <a:lstStyle/>
          <a:p>
            <a:pPr lvl="0">
              <a:spcBef>
                <a:spcPts val="0"/>
              </a:spcBef>
              <a:buNone/>
            </a:pPr>
            <a:r>
              <a:rPr lang="zxx"/>
              <a:t>last seen date</a:t>
            </a:r>
          </a:p>
        </p:txBody>
      </p:sp>
      <p:cxnSp>
        <p:nvCxnSpPr>
          <p:cNvPr id="297" name="Shape 297"/>
          <p:cNvCxnSpPr>
            <a:stCxn id="296" idx="1"/>
          </p:cNvCxnSpPr>
          <p:nvPr/>
        </p:nvCxnSpPr>
        <p:spPr>
          <a:xfrm flipH="1">
            <a:off x="5814075" y="2107400"/>
            <a:ext cx="1836000" cy="467700"/>
          </a:xfrm>
          <a:prstGeom prst="straightConnector1">
            <a:avLst/>
          </a:prstGeom>
          <a:noFill/>
          <a:ln cap="flat" cmpd="sng" w="19050">
            <a:solidFill>
              <a:schemeClr val="dk2"/>
            </a:solidFill>
            <a:prstDash val="solid"/>
            <a:round/>
            <a:headEnd len="lg" w="lg" type="none"/>
            <a:tailEnd len="lg" w="lg" type="triangle"/>
          </a:ln>
        </p:spPr>
      </p:cxnSp>
      <p:pic>
        <p:nvPicPr>
          <p:cNvPr id="298" name="Shape 298"/>
          <p:cNvPicPr preferRelativeResize="0"/>
          <p:nvPr/>
        </p:nvPicPr>
        <p:blipFill>
          <a:blip r:embed="rId4">
            <a:alphaModFix/>
          </a:blip>
          <a:stretch>
            <a:fillRect/>
          </a:stretch>
        </p:blipFill>
        <p:spPr>
          <a:xfrm>
            <a:off x="1123025" y="3033600"/>
            <a:ext cx="6432750" cy="4449874"/>
          </a:xfrm>
          <a:prstGeom prst="rect">
            <a:avLst/>
          </a:prstGeom>
          <a:noFill/>
          <a:ln>
            <a:noFill/>
          </a:ln>
        </p:spPr>
      </p:pic>
      <p:sp>
        <p:nvSpPr>
          <p:cNvPr id="299" name="Shape 299"/>
          <p:cNvSpPr txBox="1"/>
          <p:nvPr/>
        </p:nvSpPr>
        <p:spPr>
          <a:xfrm>
            <a:off x="4135100" y="1914800"/>
            <a:ext cx="1650600" cy="385200"/>
          </a:xfrm>
          <a:prstGeom prst="rect">
            <a:avLst/>
          </a:prstGeom>
          <a:noFill/>
          <a:ln>
            <a:noFill/>
          </a:ln>
        </p:spPr>
        <p:txBody>
          <a:bodyPr anchorCtr="0" anchor="t" bIns="91425" lIns="91425" rIns="91425" tIns="91425">
            <a:noAutofit/>
          </a:bodyPr>
          <a:lstStyle/>
          <a:p>
            <a:pPr lvl="0">
              <a:spcBef>
                <a:spcPts val="0"/>
              </a:spcBef>
              <a:buNone/>
            </a:pPr>
            <a:r>
              <a:rPr lang="zxx"/>
              <a:t>defines a file type</a:t>
            </a:r>
          </a:p>
        </p:txBody>
      </p:sp>
      <p:cxnSp>
        <p:nvCxnSpPr>
          <p:cNvPr id="300" name="Shape 300"/>
          <p:cNvCxnSpPr>
            <a:stCxn id="299" idx="1"/>
          </p:cNvCxnSpPr>
          <p:nvPr/>
        </p:nvCxnSpPr>
        <p:spPr>
          <a:xfrm flipH="1">
            <a:off x="3554600" y="2107400"/>
            <a:ext cx="580500" cy="500700"/>
          </a:xfrm>
          <a:prstGeom prst="straightConnector1">
            <a:avLst/>
          </a:prstGeom>
          <a:noFill/>
          <a:ln cap="flat" cmpd="sng" w="19050">
            <a:solidFill>
              <a:schemeClr val="dk2"/>
            </a:solidFill>
            <a:prstDash val="solid"/>
            <a:round/>
            <a:headEnd len="lg" w="lg" type="none"/>
            <a:tailEnd len="lg" w="lg" type="triangle"/>
          </a:ln>
        </p:spPr>
      </p:cxnSp>
    </p:spTree>
  </p:cSld>
  <p:clrMapOvr>
    <a:masterClrMapping/>
  </p:clrMapOvr>
  <p:transition spd="slow">
    <p:cut/>
  </p:transition>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04" name="Shape 304"/>
        <p:cNvGrpSpPr/>
        <p:nvPr/>
      </p:nvGrpSpPr>
      <p:grpSpPr>
        <a:xfrm>
          <a:off x="0" y="0"/>
          <a:ext cx="0" cy="0"/>
          <a:chOff x="0" y="0"/>
          <a:chExt cx="0" cy="0"/>
        </a:xfrm>
      </p:grpSpPr>
      <p:sp>
        <p:nvSpPr>
          <p:cNvPr id="305" name="Shape 305"/>
          <p:cNvSpPr txBox="1"/>
          <p:nvPr/>
        </p:nvSpPr>
        <p:spPr>
          <a:xfrm>
            <a:off x="369200" y="1374350"/>
            <a:ext cx="4215000" cy="628500"/>
          </a:xfrm>
          <a:prstGeom prst="rect">
            <a:avLst/>
          </a:prstGeom>
          <a:noFill/>
          <a:ln>
            <a:noFill/>
          </a:ln>
        </p:spPr>
        <p:txBody>
          <a:bodyPr anchorCtr="0" anchor="t" bIns="45000" lIns="90000" rIns="90000" tIns="45000">
            <a:noAutofit/>
          </a:bodyPr>
          <a:lstStyle/>
          <a:p>
            <a:pPr indent="-393700" lvl="0" marL="457200" marR="0" rtl="0" algn="l">
              <a:lnSpc>
                <a:spcPct val="150000"/>
              </a:lnSpc>
              <a:spcBef>
                <a:spcPts val="0"/>
              </a:spcBef>
              <a:spcAft>
                <a:spcPts val="0"/>
              </a:spcAft>
              <a:buClr>
                <a:schemeClr val="dk1"/>
              </a:buClr>
              <a:buSzPct val="100000"/>
              <a:buChar char="●"/>
            </a:pPr>
            <a:r>
              <a:rPr lang="zxx" sz="2600">
                <a:solidFill>
                  <a:schemeClr val="dk1"/>
                </a:solidFill>
              </a:rPr>
              <a:t>snort:MALWARE-CNC</a:t>
            </a:r>
          </a:p>
        </p:txBody>
      </p:sp>
      <p:pic>
        <p:nvPicPr>
          <p:cNvPr id="306" name="Shape 306"/>
          <p:cNvPicPr preferRelativeResize="0"/>
          <p:nvPr/>
        </p:nvPicPr>
        <p:blipFill>
          <a:blip r:embed="rId3">
            <a:alphaModFix/>
          </a:blip>
          <a:stretch>
            <a:fillRect/>
          </a:stretch>
        </p:blipFill>
        <p:spPr>
          <a:xfrm>
            <a:off x="0" y="0"/>
            <a:ext cx="10080625" cy="685800"/>
          </a:xfrm>
          <a:prstGeom prst="rect">
            <a:avLst/>
          </a:prstGeom>
          <a:noFill/>
          <a:ln>
            <a:noFill/>
          </a:ln>
        </p:spPr>
      </p:pic>
      <p:pic>
        <p:nvPicPr>
          <p:cNvPr id="307" name="Shape 307"/>
          <p:cNvPicPr preferRelativeResize="0"/>
          <p:nvPr/>
        </p:nvPicPr>
        <p:blipFill>
          <a:blip r:embed="rId4">
            <a:alphaModFix/>
          </a:blip>
          <a:stretch>
            <a:fillRect/>
          </a:stretch>
        </p:blipFill>
        <p:spPr>
          <a:xfrm>
            <a:off x="1105575" y="1874450"/>
            <a:ext cx="6597251" cy="5187675"/>
          </a:xfrm>
          <a:prstGeom prst="rect">
            <a:avLst/>
          </a:prstGeom>
          <a:noFill/>
          <a:ln>
            <a:noFill/>
          </a:ln>
        </p:spPr>
      </p:pic>
      <p:sp>
        <p:nvSpPr>
          <p:cNvPr id="308" name="Shape 308"/>
          <p:cNvSpPr txBox="1"/>
          <p:nvPr/>
        </p:nvSpPr>
        <p:spPr>
          <a:xfrm>
            <a:off x="6333400" y="1469525"/>
            <a:ext cx="3096600" cy="352500"/>
          </a:xfrm>
          <a:prstGeom prst="rect">
            <a:avLst/>
          </a:prstGeom>
          <a:noFill/>
          <a:ln>
            <a:noFill/>
          </a:ln>
        </p:spPr>
        <p:txBody>
          <a:bodyPr anchorCtr="0" anchor="t" bIns="91425" lIns="91425" rIns="91425" tIns="91425">
            <a:noAutofit/>
          </a:bodyPr>
          <a:lstStyle/>
          <a:p>
            <a:pPr lvl="0" rtl="0">
              <a:spcBef>
                <a:spcPts val="0"/>
              </a:spcBef>
              <a:buNone/>
            </a:pPr>
            <a:r>
              <a:rPr lang="zxx"/>
              <a:t>snort IDS alert or classification string</a:t>
            </a:r>
          </a:p>
        </p:txBody>
      </p:sp>
      <p:cxnSp>
        <p:nvCxnSpPr>
          <p:cNvPr id="309" name="Shape 309"/>
          <p:cNvCxnSpPr>
            <a:stCxn id="308" idx="1"/>
          </p:cNvCxnSpPr>
          <p:nvPr/>
        </p:nvCxnSpPr>
        <p:spPr>
          <a:xfrm rot="10800000">
            <a:off x="4477900" y="1645775"/>
            <a:ext cx="1855500" cy="0"/>
          </a:xfrm>
          <a:prstGeom prst="straightConnector1">
            <a:avLst/>
          </a:prstGeom>
          <a:noFill/>
          <a:ln cap="flat" cmpd="sng" w="19050">
            <a:solidFill>
              <a:schemeClr val="dk2"/>
            </a:solidFill>
            <a:prstDash val="solid"/>
            <a:round/>
            <a:headEnd len="lg" w="lg" type="none"/>
            <a:tailEnd len="lg" w="lg" type="triangle"/>
          </a:ln>
        </p:spPr>
      </p:cxnSp>
    </p:spTree>
  </p:cSld>
  <p:clrMapOvr>
    <a:masterClrMapping/>
  </p:clrMapOvr>
  <p:transition spd="slow">
    <p:cut/>
  </p:transition>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13" name="Shape 313"/>
        <p:cNvGrpSpPr/>
        <p:nvPr/>
      </p:nvGrpSpPr>
      <p:grpSpPr>
        <a:xfrm>
          <a:off x="0" y="0"/>
          <a:ext cx="0" cy="0"/>
          <a:chOff x="0" y="0"/>
          <a:chExt cx="0" cy="0"/>
        </a:xfrm>
      </p:grpSpPr>
      <p:sp>
        <p:nvSpPr>
          <p:cNvPr id="314" name="Shape 314"/>
          <p:cNvSpPr txBox="1"/>
          <p:nvPr/>
        </p:nvSpPr>
        <p:spPr>
          <a:xfrm>
            <a:off x="369200" y="1374350"/>
            <a:ext cx="9360000" cy="1108500"/>
          </a:xfrm>
          <a:prstGeom prst="rect">
            <a:avLst/>
          </a:prstGeom>
          <a:noFill/>
          <a:ln>
            <a:noFill/>
          </a:ln>
        </p:spPr>
        <p:txBody>
          <a:bodyPr anchorCtr="0" anchor="t" bIns="45000" lIns="90000" rIns="90000" tIns="45000">
            <a:noAutofit/>
          </a:bodyPr>
          <a:lstStyle/>
          <a:p>
            <a:pPr indent="-393700" lvl="0" marL="457200" marR="0" rtl="0" algn="l">
              <a:lnSpc>
                <a:spcPct val="150000"/>
              </a:lnSpc>
              <a:spcBef>
                <a:spcPts val="0"/>
              </a:spcBef>
              <a:spcAft>
                <a:spcPts val="0"/>
              </a:spcAft>
              <a:buClr>
                <a:schemeClr val="dk1"/>
              </a:buClr>
              <a:buSzPct val="100000"/>
              <a:buChar char="●"/>
            </a:pPr>
            <a:r>
              <a:rPr lang="zxx" sz="2600">
                <a:solidFill>
                  <a:schemeClr val="dk1"/>
                </a:solidFill>
              </a:rPr>
              <a:t>snort:MALWARE-CNC Win.Trojan.CryptoWall variant outbound connection (A Network Trojan was detected)</a:t>
            </a:r>
          </a:p>
        </p:txBody>
      </p:sp>
      <p:pic>
        <p:nvPicPr>
          <p:cNvPr id="315" name="Shape 315"/>
          <p:cNvPicPr preferRelativeResize="0"/>
          <p:nvPr/>
        </p:nvPicPr>
        <p:blipFill>
          <a:blip r:embed="rId3">
            <a:alphaModFix/>
          </a:blip>
          <a:stretch>
            <a:fillRect/>
          </a:stretch>
        </p:blipFill>
        <p:spPr>
          <a:xfrm>
            <a:off x="0" y="0"/>
            <a:ext cx="10080625" cy="685800"/>
          </a:xfrm>
          <a:prstGeom prst="rect">
            <a:avLst/>
          </a:prstGeom>
          <a:noFill/>
          <a:ln>
            <a:noFill/>
          </a:ln>
        </p:spPr>
      </p:pic>
      <p:pic>
        <p:nvPicPr>
          <p:cNvPr id="316" name="Shape 316"/>
          <p:cNvPicPr preferRelativeResize="0"/>
          <p:nvPr/>
        </p:nvPicPr>
        <p:blipFill>
          <a:blip r:embed="rId4">
            <a:alphaModFix/>
          </a:blip>
          <a:stretch>
            <a:fillRect/>
          </a:stretch>
        </p:blipFill>
        <p:spPr>
          <a:xfrm>
            <a:off x="1135050" y="2368574"/>
            <a:ext cx="6920525" cy="4658475"/>
          </a:xfrm>
          <a:prstGeom prst="rect">
            <a:avLst/>
          </a:prstGeom>
          <a:noFill/>
          <a:ln>
            <a:noFill/>
          </a:ln>
        </p:spPr>
      </p:pic>
    </p:spTree>
  </p:cSld>
  <p:clrMapOvr>
    <a:masterClrMapping/>
  </p:clrMapOvr>
  <p:transition spd="slow">
    <p:cut/>
  </p:transition>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20" name="Shape 320"/>
        <p:cNvGrpSpPr/>
        <p:nvPr/>
      </p:nvGrpSpPr>
      <p:grpSpPr>
        <a:xfrm>
          <a:off x="0" y="0"/>
          <a:ext cx="0" cy="0"/>
          <a:chOff x="0" y="0"/>
          <a:chExt cx="0" cy="0"/>
        </a:xfrm>
      </p:grpSpPr>
      <p:sp>
        <p:nvSpPr>
          <p:cNvPr id="321" name="Shape 321"/>
          <p:cNvSpPr txBox="1"/>
          <p:nvPr/>
        </p:nvSpPr>
        <p:spPr>
          <a:xfrm>
            <a:off x="369200" y="1374350"/>
            <a:ext cx="9360000" cy="1112700"/>
          </a:xfrm>
          <a:prstGeom prst="rect">
            <a:avLst/>
          </a:prstGeom>
          <a:noFill/>
          <a:ln>
            <a:noFill/>
          </a:ln>
        </p:spPr>
        <p:txBody>
          <a:bodyPr anchorCtr="0" anchor="t" bIns="45000" lIns="90000" rIns="90000" tIns="45000">
            <a:noAutofit/>
          </a:bodyPr>
          <a:lstStyle/>
          <a:p>
            <a:pPr indent="-393700" lvl="0" marL="457200" marR="0" rtl="0" algn="l">
              <a:lnSpc>
                <a:spcPct val="150000"/>
              </a:lnSpc>
              <a:spcBef>
                <a:spcPts val="0"/>
              </a:spcBef>
              <a:spcAft>
                <a:spcPts val="0"/>
              </a:spcAft>
              <a:buClr>
                <a:srgbClr val="000000"/>
              </a:buClr>
              <a:buSzPct val="100000"/>
              <a:buFont typeface="Arial"/>
              <a:buChar char="●"/>
            </a:pPr>
            <a:r>
              <a:rPr lang="zxx" sz="2600">
                <a:solidFill>
                  <a:schemeClr val="dk1"/>
                </a:solidFill>
              </a:rPr>
              <a:t>suricata with a general description:</a:t>
            </a:r>
          </a:p>
          <a:p>
            <a:pPr indent="-393700" lvl="1" marL="914400" marR="0" rtl="0" algn="l">
              <a:lnSpc>
                <a:spcPct val="150000"/>
              </a:lnSpc>
              <a:spcBef>
                <a:spcPts val="0"/>
              </a:spcBef>
              <a:spcAft>
                <a:spcPts val="0"/>
              </a:spcAft>
              <a:buClr>
                <a:srgbClr val="000000"/>
              </a:buClr>
              <a:buSzPct val="100000"/>
              <a:buFont typeface="Arial"/>
              <a:buChar char="○"/>
            </a:pPr>
            <a:r>
              <a:rPr lang="zxx" sz="2600">
                <a:solidFill>
                  <a:schemeClr val="dk1"/>
                </a:solidFill>
              </a:rPr>
              <a:t>ETPRO CURRENT_EVENTS Angler EK Landing</a:t>
            </a:r>
          </a:p>
        </p:txBody>
      </p:sp>
      <p:pic>
        <p:nvPicPr>
          <p:cNvPr id="322" name="Shape 322"/>
          <p:cNvPicPr preferRelativeResize="0"/>
          <p:nvPr/>
        </p:nvPicPr>
        <p:blipFill>
          <a:blip r:embed="rId3">
            <a:alphaModFix/>
          </a:blip>
          <a:stretch>
            <a:fillRect/>
          </a:stretch>
        </p:blipFill>
        <p:spPr>
          <a:xfrm>
            <a:off x="0" y="0"/>
            <a:ext cx="10080625" cy="685800"/>
          </a:xfrm>
          <a:prstGeom prst="rect">
            <a:avLst/>
          </a:prstGeom>
          <a:noFill/>
          <a:ln>
            <a:noFill/>
          </a:ln>
        </p:spPr>
      </p:pic>
      <p:sp>
        <p:nvSpPr>
          <p:cNvPr id="323" name="Shape 323"/>
          <p:cNvSpPr txBox="1"/>
          <p:nvPr/>
        </p:nvSpPr>
        <p:spPr>
          <a:xfrm>
            <a:off x="6544925" y="1518750"/>
            <a:ext cx="3412800" cy="352500"/>
          </a:xfrm>
          <a:prstGeom prst="rect">
            <a:avLst/>
          </a:prstGeom>
          <a:noFill/>
          <a:ln>
            <a:noFill/>
          </a:ln>
        </p:spPr>
        <p:txBody>
          <a:bodyPr anchorCtr="0" anchor="t" bIns="91425" lIns="91425" rIns="91425" tIns="91425">
            <a:noAutofit/>
          </a:bodyPr>
          <a:lstStyle/>
          <a:p>
            <a:pPr lvl="0" rtl="0">
              <a:spcBef>
                <a:spcPts val="0"/>
              </a:spcBef>
              <a:buNone/>
            </a:pPr>
            <a:r>
              <a:rPr lang="zxx"/>
              <a:t>suricata IDS alert or classification string</a:t>
            </a:r>
          </a:p>
        </p:txBody>
      </p:sp>
      <p:cxnSp>
        <p:nvCxnSpPr>
          <p:cNvPr id="324" name="Shape 324"/>
          <p:cNvCxnSpPr>
            <a:stCxn id="323" idx="1"/>
          </p:cNvCxnSpPr>
          <p:nvPr/>
        </p:nvCxnSpPr>
        <p:spPr>
          <a:xfrm flipH="1">
            <a:off x="5634125" y="1695000"/>
            <a:ext cx="910800" cy="263700"/>
          </a:xfrm>
          <a:prstGeom prst="straightConnector1">
            <a:avLst/>
          </a:prstGeom>
          <a:noFill/>
          <a:ln cap="flat" cmpd="sng" w="19050">
            <a:solidFill>
              <a:schemeClr val="dk2"/>
            </a:solidFill>
            <a:prstDash val="solid"/>
            <a:round/>
            <a:headEnd len="lg" w="lg" type="none"/>
            <a:tailEnd len="lg" w="lg" type="triangle"/>
          </a:ln>
        </p:spPr>
      </p:cxnSp>
      <p:pic>
        <p:nvPicPr>
          <p:cNvPr id="325" name="Shape 325"/>
          <p:cNvPicPr preferRelativeResize="0"/>
          <p:nvPr/>
        </p:nvPicPr>
        <p:blipFill>
          <a:blip r:embed="rId4">
            <a:alphaModFix/>
          </a:blip>
          <a:stretch>
            <a:fillRect/>
          </a:stretch>
        </p:blipFill>
        <p:spPr>
          <a:xfrm>
            <a:off x="1076975" y="2377000"/>
            <a:ext cx="6472649" cy="5094775"/>
          </a:xfrm>
          <a:prstGeom prst="rect">
            <a:avLst/>
          </a:prstGeom>
          <a:noFill/>
          <a:ln>
            <a:noFill/>
          </a:ln>
        </p:spPr>
      </p:pic>
    </p:spTree>
  </p:cSld>
  <p:clrMapOvr>
    <a:masterClrMapping/>
  </p:clrMapOvr>
  <p:transition spd="slow">
    <p:cut/>
  </p:transition>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29" name="Shape 329"/>
        <p:cNvGrpSpPr/>
        <p:nvPr/>
      </p:nvGrpSpPr>
      <p:grpSpPr>
        <a:xfrm>
          <a:off x="0" y="0"/>
          <a:ext cx="0" cy="0"/>
          <a:chOff x="0" y="0"/>
          <a:chExt cx="0" cy="0"/>
        </a:xfrm>
      </p:grpSpPr>
      <p:sp>
        <p:nvSpPr>
          <p:cNvPr id="330" name="Shape 330"/>
          <p:cNvSpPr txBox="1"/>
          <p:nvPr/>
        </p:nvSpPr>
        <p:spPr>
          <a:xfrm>
            <a:off x="369200" y="1374350"/>
            <a:ext cx="5502000" cy="1119900"/>
          </a:xfrm>
          <a:prstGeom prst="rect">
            <a:avLst/>
          </a:prstGeom>
          <a:noFill/>
          <a:ln>
            <a:noFill/>
          </a:ln>
        </p:spPr>
        <p:txBody>
          <a:bodyPr anchorCtr="0" anchor="t" bIns="45000" lIns="90000" rIns="90000" tIns="45000">
            <a:noAutofit/>
          </a:bodyPr>
          <a:lstStyle/>
          <a:p>
            <a:pPr indent="-393700" lvl="0" marL="457200" marR="0" rtl="0" algn="l">
              <a:lnSpc>
                <a:spcPct val="150000"/>
              </a:lnSpc>
              <a:spcBef>
                <a:spcPts val="0"/>
              </a:spcBef>
              <a:spcAft>
                <a:spcPts val="0"/>
              </a:spcAft>
              <a:buClr>
                <a:srgbClr val="000000"/>
              </a:buClr>
              <a:buSzPct val="100000"/>
              <a:buFont typeface="Arial"/>
              <a:buChar char="●"/>
            </a:pPr>
            <a:r>
              <a:rPr lang="zxx" sz="2600">
                <a:solidFill>
                  <a:schemeClr val="dk1"/>
                </a:solidFill>
              </a:rPr>
              <a:t>suricata and snort:</a:t>
            </a:r>
          </a:p>
          <a:p>
            <a:pPr indent="-393700" lvl="1" marL="914400" marR="0" rtl="0" algn="l">
              <a:lnSpc>
                <a:spcPct val="150000"/>
              </a:lnSpc>
              <a:spcBef>
                <a:spcPts val="0"/>
              </a:spcBef>
              <a:spcAft>
                <a:spcPts val="0"/>
              </a:spcAft>
              <a:buClr>
                <a:srgbClr val="000000"/>
              </a:buClr>
              <a:buSzPct val="100000"/>
              <a:buFont typeface="Arial"/>
              <a:buChar char="○"/>
            </a:pPr>
            <a:r>
              <a:rPr lang="zxx" sz="2600">
                <a:solidFill>
                  <a:schemeClr val="dk1"/>
                </a:solidFill>
              </a:rPr>
              <a:t>suricata:2815767 snort:34318</a:t>
            </a:r>
          </a:p>
        </p:txBody>
      </p:sp>
      <p:pic>
        <p:nvPicPr>
          <p:cNvPr id="331" name="Shape 331"/>
          <p:cNvPicPr preferRelativeResize="0"/>
          <p:nvPr/>
        </p:nvPicPr>
        <p:blipFill>
          <a:blip r:embed="rId3">
            <a:alphaModFix/>
          </a:blip>
          <a:stretch>
            <a:fillRect/>
          </a:stretch>
        </p:blipFill>
        <p:spPr>
          <a:xfrm>
            <a:off x="0" y="0"/>
            <a:ext cx="10080625" cy="685800"/>
          </a:xfrm>
          <a:prstGeom prst="rect">
            <a:avLst/>
          </a:prstGeom>
          <a:noFill/>
          <a:ln>
            <a:noFill/>
          </a:ln>
        </p:spPr>
      </p:pic>
      <p:sp>
        <p:nvSpPr>
          <p:cNvPr id="332" name="Shape 332"/>
          <p:cNvSpPr txBox="1"/>
          <p:nvPr/>
        </p:nvSpPr>
        <p:spPr>
          <a:xfrm>
            <a:off x="7350050" y="1843150"/>
            <a:ext cx="2107800" cy="485700"/>
          </a:xfrm>
          <a:prstGeom prst="rect">
            <a:avLst/>
          </a:prstGeom>
          <a:noFill/>
          <a:ln>
            <a:noFill/>
          </a:ln>
        </p:spPr>
        <p:txBody>
          <a:bodyPr anchorCtr="0" anchor="t" bIns="91425" lIns="91425" rIns="91425" tIns="91425">
            <a:noAutofit/>
          </a:bodyPr>
          <a:lstStyle/>
          <a:p>
            <a:pPr lvl="0">
              <a:spcBef>
                <a:spcPts val="0"/>
              </a:spcBef>
              <a:buNone/>
            </a:pPr>
            <a:r>
              <a:rPr lang="zxx"/>
              <a:t>Can also search by specific IDs</a:t>
            </a:r>
          </a:p>
        </p:txBody>
      </p:sp>
      <p:cxnSp>
        <p:nvCxnSpPr>
          <p:cNvPr id="333" name="Shape 333"/>
          <p:cNvCxnSpPr>
            <a:stCxn id="332" idx="1"/>
          </p:cNvCxnSpPr>
          <p:nvPr/>
        </p:nvCxnSpPr>
        <p:spPr>
          <a:xfrm rot="10800000">
            <a:off x="6125150" y="2086000"/>
            <a:ext cx="1224900" cy="0"/>
          </a:xfrm>
          <a:prstGeom prst="straightConnector1">
            <a:avLst/>
          </a:prstGeom>
          <a:noFill/>
          <a:ln cap="flat" cmpd="sng" w="19050">
            <a:solidFill>
              <a:schemeClr val="dk2"/>
            </a:solidFill>
            <a:prstDash val="solid"/>
            <a:round/>
            <a:headEnd len="lg" w="lg" type="none"/>
            <a:tailEnd len="lg" w="lg" type="triangle"/>
          </a:ln>
        </p:spPr>
      </p:cxnSp>
      <p:pic>
        <p:nvPicPr>
          <p:cNvPr id="334" name="Shape 334"/>
          <p:cNvPicPr preferRelativeResize="0"/>
          <p:nvPr/>
        </p:nvPicPr>
        <p:blipFill>
          <a:blip r:embed="rId4">
            <a:alphaModFix/>
          </a:blip>
          <a:stretch>
            <a:fillRect/>
          </a:stretch>
        </p:blipFill>
        <p:spPr>
          <a:xfrm>
            <a:off x="1158850" y="2494250"/>
            <a:ext cx="6437550" cy="4911050"/>
          </a:xfrm>
          <a:prstGeom prst="rect">
            <a:avLst/>
          </a:prstGeom>
          <a:noFill/>
          <a:ln>
            <a:noFill/>
          </a:ln>
        </p:spPr>
      </p:pic>
    </p:spTree>
  </p:cSld>
  <p:clrMapOvr>
    <a:masterClrMapping/>
  </p:clrMapOvr>
  <p:transition spd="slow">
    <p:cut/>
  </p:transition>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38" name="Shape 338"/>
        <p:cNvGrpSpPr/>
        <p:nvPr/>
      </p:nvGrpSpPr>
      <p:grpSpPr>
        <a:xfrm>
          <a:off x="0" y="0"/>
          <a:ext cx="0" cy="0"/>
          <a:chOff x="0" y="0"/>
          <a:chExt cx="0" cy="0"/>
        </a:xfrm>
      </p:grpSpPr>
      <p:sp>
        <p:nvSpPr>
          <p:cNvPr id="339" name="Shape 339"/>
          <p:cNvSpPr txBox="1"/>
          <p:nvPr/>
        </p:nvSpPr>
        <p:spPr>
          <a:xfrm>
            <a:off x="369200" y="1374350"/>
            <a:ext cx="9360000" cy="572100"/>
          </a:xfrm>
          <a:prstGeom prst="rect">
            <a:avLst/>
          </a:prstGeom>
          <a:noFill/>
          <a:ln>
            <a:noFill/>
          </a:ln>
        </p:spPr>
        <p:txBody>
          <a:bodyPr anchorCtr="0" anchor="t" bIns="45000" lIns="90000" rIns="90000" tIns="45000">
            <a:noAutofit/>
          </a:bodyPr>
          <a:lstStyle/>
          <a:p>
            <a:pPr indent="-393700" lvl="0" marL="457200" rtl="0">
              <a:lnSpc>
                <a:spcPct val="150000"/>
              </a:lnSpc>
              <a:spcBef>
                <a:spcPts val="0"/>
              </a:spcBef>
              <a:buClr>
                <a:schemeClr val="dk1"/>
              </a:buClr>
              <a:buSzPct val="100000"/>
              <a:buChar char="●"/>
            </a:pPr>
            <a:r>
              <a:rPr lang="zxx" sz="2600">
                <a:solidFill>
                  <a:schemeClr val="dk1"/>
                </a:solidFill>
              </a:rPr>
              <a:t>tag:malware tag:trojan tag:shellcode tag:exploit-kit</a:t>
            </a:r>
          </a:p>
        </p:txBody>
      </p:sp>
      <p:pic>
        <p:nvPicPr>
          <p:cNvPr id="340" name="Shape 340"/>
          <p:cNvPicPr preferRelativeResize="0"/>
          <p:nvPr/>
        </p:nvPicPr>
        <p:blipFill>
          <a:blip r:embed="rId3">
            <a:alphaModFix/>
          </a:blip>
          <a:stretch>
            <a:fillRect/>
          </a:stretch>
        </p:blipFill>
        <p:spPr>
          <a:xfrm>
            <a:off x="0" y="0"/>
            <a:ext cx="10080625" cy="685800"/>
          </a:xfrm>
          <a:prstGeom prst="rect">
            <a:avLst/>
          </a:prstGeom>
          <a:noFill/>
          <a:ln>
            <a:noFill/>
          </a:ln>
        </p:spPr>
      </p:pic>
      <p:pic>
        <p:nvPicPr>
          <p:cNvPr id="341" name="Shape 341"/>
          <p:cNvPicPr preferRelativeResize="0"/>
          <p:nvPr/>
        </p:nvPicPr>
        <p:blipFill>
          <a:blip r:embed="rId4">
            <a:alphaModFix/>
          </a:blip>
          <a:stretch>
            <a:fillRect/>
          </a:stretch>
        </p:blipFill>
        <p:spPr>
          <a:xfrm>
            <a:off x="1828488" y="2531150"/>
            <a:ext cx="5972413" cy="4542993"/>
          </a:xfrm>
          <a:prstGeom prst="rect">
            <a:avLst/>
          </a:prstGeom>
          <a:noFill/>
          <a:ln>
            <a:noFill/>
          </a:ln>
        </p:spPr>
      </p:pic>
      <p:sp>
        <p:nvSpPr>
          <p:cNvPr id="342" name="Shape 342"/>
          <p:cNvSpPr txBox="1"/>
          <p:nvPr/>
        </p:nvSpPr>
        <p:spPr>
          <a:xfrm>
            <a:off x="7889925" y="2531150"/>
            <a:ext cx="1736700" cy="572100"/>
          </a:xfrm>
          <a:prstGeom prst="rect">
            <a:avLst/>
          </a:prstGeom>
          <a:noFill/>
          <a:ln>
            <a:noFill/>
          </a:ln>
        </p:spPr>
        <p:txBody>
          <a:bodyPr anchorCtr="0" anchor="t" bIns="91425" lIns="91425" rIns="91425" tIns="91425">
            <a:noAutofit/>
          </a:bodyPr>
          <a:lstStyle/>
          <a:p>
            <a:pPr lvl="0">
              <a:spcBef>
                <a:spcPts val="0"/>
              </a:spcBef>
              <a:buNone/>
            </a:pPr>
            <a:r>
              <a:rPr lang="zxx"/>
              <a:t>exploit-kit related network flows</a:t>
            </a:r>
          </a:p>
        </p:txBody>
      </p:sp>
      <p:cxnSp>
        <p:nvCxnSpPr>
          <p:cNvPr id="343" name="Shape 343"/>
          <p:cNvCxnSpPr/>
          <p:nvPr/>
        </p:nvCxnSpPr>
        <p:spPr>
          <a:xfrm rot="10800000">
            <a:off x="7800900" y="1831550"/>
            <a:ext cx="596700" cy="699600"/>
          </a:xfrm>
          <a:prstGeom prst="straightConnector1">
            <a:avLst/>
          </a:prstGeom>
          <a:noFill/>
          <a:ln cap="flat" cmpd="sng" w="19050">
            <a:solidFill>
              <a:schemeClr val="dk2"/>
            </a:solidFill>
            <a:prstDash val="solid"/>
            <a:round/>
            <a:headEnd len="lg" w="lg" type="none"/>
            <a:tailEnd len="lg" w="lg" type="triangle"/>
          </a:ln>
        </p:spPr>
      </p:cxnSp>
      <p:sp>
        <p:nvSpPr>
          <p:cNvPr id="344" name="Shape 344"/>
          <p:cNvSpPr txBox="1"/>
          <p:nvPr/>
        </p:nvSpPr>
        <p:spPr>
          <a:xfrm>
            <a:off x="7634100" y="744025"/>
            <a:ext cx="1629600" cy="572100"/>
          </a:xfrm>
          <a:prstGeom prst="rect">
            <a:avLst/>
          </a:prstGeom>
          <a:noFill/>
          <a:ln>
            <a:noFill/>
          </a:ln>
        </p:spPr>
        <p:txBody>
          <a:bodyPr anchorCtr="0" anchor="t" bIns="91425" lIns="91425" rIns="91425" tIns="91425">
            <a:noAutofit/>
          </a:bodyPr>
          <a:lstStyle/>
          <a:p>
            <a:pPr lvl="0">
              <a:spcBef>
                <a:spcPts val="0"/>
              </a:spcBef>
              <a:buNone/>
            </a:pPr>
            <a:r>
              <a:rPr lang="zxx"/>
              <a:t>shellcode used for exploitation</a:t>
            </a:r>
          </a:p>
        </p:txBody>
      </p:sp>
      <p:cxnSp>
        <p:nvCxnSpPr>
          <p:cNvPr id="345" name="Shape 345"/>
          <p:cNvCxnSpPr/>
          <p:nvPr/>
        </p:nvCxnSpPr>
        <p:spPr>
          <a:xfrm flipH="1">
            <a:off x="5523150" y="1044350"/>
            <a:ext cx="2231700" cy="397200"/>
          </a:xfrm>
          <a:prstGeom prst="straightConnector1">
            <a:avLst/>
          </a:prstGeom>
          <a:noFill/>
          <a:ln cap="flat" cmpd="sng" w="19050">
            <a:solidFill>
              <a:schemeClr val="dk2"/>
            </a:solidFill>
            <a:prstDash val="solid"/>
            <a:round/>
            <a:headEnd len="lg" w="lg" type="none"/>
            <a:tailEnd len="lg" w="lg" type="triangle"/>
          </a:ln>
        </p:spPr>
      </p:cxnSp>
      <p:sp>
        <p:nvSpPr>
          <p:cNvPr id="346" name="Shape 346"/>
          <p:cNvSpPr txBox="1"/>
          <p:nvPr/>
        </p:nvSpPr>
        <p:spPr>
          <a:xfrm>
            <a:off x="1725775" y="1946450"/>
            <a:ext cx="1315500" cy="572100"/>
          </a:xfrm>
          <a:prstGeom prst="rect">
            <a:avLst/>
          </a:prstGeom>
          <a:noFill/>
          <a:ln>
            <a:noFill/>
          </a:ln>
        </p:spPr>
        <p:txBody>
          <a:bodyPr anchorCtr="0" anchor="t" bIns="91425" lIns="91425" rIns="91425" tIns="91425">
            <a:noAutofit/>
          </a:bodyPr>
          <a:lstStyle/>
          <a:p>
            <a:pPr lvl="0" rtl="0">
              <a:spcBef>
                <a:spcPts val="0"/>
              </a:spcBef>
              <a:buNone/>
            </a:pPr>
            <a:r>
              <a:rPr lang="zxx"/>
              <a:t>trojan-related network flows</a:t>
            </a:r>
          </a:p>
        </p:txBody>
      </p:sp>
      <p:cxnSp>
        <p:nvCxnSpPr>
          <p:cNvPr id="347" name="Shape 347"/>
          <p:cNvCxnSpPr>
            <a:stCxn id="346" idx="3"/>
          </p:cNvCxnSpPr>
          <p:nvPr/>
        </p:nvCxnSpPr>
        <p:spPr>
          <a:xfrm flipH="1" rot="10800000">
            <a:off x="3041275" y="1848800"/>
            <a:ext cx="666000" cy="383700"/>
          </a:xfrm>
          <a:prstGeom prst="straightConnector1">
            <a:avLst/>
          </a:prstGeom>
          <a:noFill/>
          <a:ln cap="flat" cmpd="sng" w="19050">
            <a:solidFill>
              <a:schemeClr val="dk2"/>
            </a:solidFill>
            <a:prstDash val="solid"/>
            <a:round/>
            <a:headEnd len="lg" w="lg" type="none"/>
            <a:tailEnd len="lg" w="lg" type="triangle"/>
          </a:ln>
        </p:spPr>
      </p:cxnSp>
      <p:sp>
        <p:nvSpPr>
          <p:cNvPr id="348" name="Shape 348"/>
          <p:cNvSpPr txBox="1"/>
          <p:nvPr/>
        </p:nvSpPr>
        <p:spPr>
          <a:xfrm>
            <a:off x="213125" y="1817450"/>
            <a:ext cx="1526400" cy="572100"/>
          </a:xfrm>
          <a:prstGeom prst="rect">
            <a:avLst/>
          </a:prstGeom>
          <a:noFill/>
          <a:ln>
            <a:noFill/>
          </a:ln>
        </p:spPr>
        <p:txBody>
          <a:bodyPr anchorCtr="0" anchor="t" bIns="91425" lIns="91425" rIns="91425" tIns="91425">
            <a:noAutofit/>
          </a:bodyPr>
          <a:lstStyle/>
          <a:p>
            <a:pPr lvl="0" rtl="0">
              <a:spcBef>
                <a:spcPts val="0"/>
              </a:spcBef>
              <a:buNone/>
            </a:pPr>
            <a:r>
              <a:rPr lang="zxx"/>
              <a:t>general malware-related network flows</a:t>
            </a:r>
          </a:p>
        </p:txBody>
      </p:sp>
      <p:cxnSp>
        <p:nvCxnSpPr>
          <p:cNvPr id="349" name="Shape 349"/>
          <p:cNvCxnSpPr/>
          <p:nvPr/>
        </p:nvCxnSpPr>
        <p:spPr>
          <a:xfrm flipH="1" rot="10800000">
            <a:off x="1033450" y="1870700"/>
            <a:ext cx="693300" cy="286200"/>
          </a:xfrm>
          <a:prstGeom prst="straightConnector1">
            <a:avLst/>
          </a:prstGeom>
          <a:noFill/>
          <a:ln cap="flat" cmpd="sng" w="19050">
            <a:solidFill>
              <a:schemeClr val="dk2"/>
            </a:solidFill>
            <a:prstDash val="solid"/>
            <a:round/>
            <a:headEnd len="lg" w="lg" type="none"/>
            <a:tailEnd len="lg" w="lg" type="triangle"/>
          </a:ln>
        </p:spPr>
      </p:cxnSp>
    </p:spTree>
  </p:cSld>
  <p:clrMapOvr>
    <a:masterClrMapping/>
  </p:clrMapOvr>
  <p:transition spd="slow">
    <p:cut/>
  </p:transition>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53" name="Shape 353"/>
        <p:cNvGrpSpPr/>
        <p:nvPr/>
      </p:nvGrpSpPr>
      <p:grpSpPr>
        <a:xfrm>
          <a:off x="0" y="0"/>
          <a:ext cx="0" cy="0"/>
          <a:chOff x="0" y="0"/>
          <a:chExt cx="0" cy="0"/>
        </a:xfrm>
      </p:grpSpPr>
      <p:sp>
        <p:nvSpPr>
          <p:cNvPr id="354" name="Shape 354"/>
          <p:cNvSpPr txBox="1"/>
          <p:nvPr/>
        </p:nvSpPr>
        <p:spPr>
          <a:xfrm>
            <a:off x="360000" y="1620000"/>
            <a:ext cx="4441500" cy="591000"/>
          </a:xfrm>
          <a:prstGeom prst="rect">
            <a:avLst/>
          </a:prstGeom>
          <a:noFill/>
          <a:ln>
            <a:noFill/>
          </a:ln>
        </p:spPr>
        <p:txBody>
          <a:bodyPr anchorCtr="0" anchor="t" bIns="45000" lIns="90000" rIns="90000" tIns="45000">
            <a:noAutofit/>
          </a:bodyPr>
          <a:lstStyle/>
          <a:p>
            <a:pPr indent="-393700" lvl="0" marL="457200" marR="0" rtl="0" algn="l">
              <a:lnSpc>
                <a:spcPct val="150000"/>
              </a:lnSpc>
              <a:spcBef>
                <a:spcPts val="0"/>
              </a:spcBef>
              <a:spcAft>
                <a:spcPts val="0"/>
              </a:spcAft>
              <a:buClr>
                <a:srgbClr val="000000"/>
              </a:buClr>
              <a:buSzPct val="100000"/>
              <a:buFont typeface="Arial"/>
              <a:buChar char="●"/>
            </a:pPr>
            <a:r>
              <a:rPr lang="zxx" sz="2600"/>
              <a:t>metadata:"linedraw.exe"</a:t>
            </a:r>
          </a:p>
        </p:txBody>
      </p:sp>
      <p:pic>
        <p:nvPicPr>
          <p:cNvPr id="355" name="Shape 355"/>
          <p:cNvPicPr preferRelativeResize="0"/>
          <p:nvPr/>
        </p:nvPicPr>
        <p:blipFill>
          <a:blip r:embed="rId3">
            <a:alphaModFix/>
          </a:blip>
          <a:stretch>
            <a:fillRect/>
          </a:stretch>
        </p:blipFill>
        <p:spPr>
          <a:xfrm>
            <a:off x="0" y="0"/>
            <a:ext cx="10080625" cy="685800"/>
          </a:xfrm>
          <a:prstGeom prst="rect">
            <a:avLst/>
          </a:prstGeom>
          <a:noFill/>
          <a:ln>
            <a:noFill/>
          </a:ln>
        </p:spPr>
      </p:pic>
      <p:sp>
        <p:nvSpPr>
          <p:cNvPr id="356" name="Shape 356"/>
          <p:cNvSpPr txBox="1"/>
          <p:nvPr/>
        </p:nvSpPr>
        <p:spPr>
          <a:xfrm>
            <a:off x="2668825" y="1083275"/>
            <a:ext cx="3986400" cy="404700"/>
          </a:xfrm>
          <a:prstGeom prst="rect">
            <a:avLst/>
          </a:prstGeom>
          <a:noFill/>
          <a:ln>
            <a:noFill/>
          </a:ln>
        </p:spPr>
        <p:txBody>
          <a:bodyPr anchorCtr="0" anchor="t" bIns="91425" lIns="91425" rIns="91425" tIns="91425">
            <a:noAutofit/>
          </a:bodyPr>
          <a:lstStyle/>
          <a:p>
            <a:pPr lvl="0" rtl="0">
              <a:lnSpc>
                <a:spcPct val="150000"/>
              </a:lnSpc>
              <a:spcBef>
                <a:spcPts val="0"/>
              </a:spcBef>
              <a:buClr>
                <a:schemeClr val="dk1"/>
              </a:buClr>
              <a:buFont typeface="Arial"/>
              <a:buNone/>
            </a:pPr>
            <a:r>
              <a:rPr lang="zxx">
                <a:solidFill>
                  <a:schemeClr val="dk1"/>
                </a:solidFill>
              </a:rPr>
              <a:t>looks in metadata properties of files for matches</a:t>
            </a:r>
          </a:p>
        </p:txBody>
      </p:sp>
      <p:cxnSp>
        <p:nvCxnSpPr>
          <p:cNvPr id="357" name="Shape 357"/>
          <p:cNvCxnSpPr>
            <a:stCxn id="356" idx="1"/>
          </p:cNvCxnSpPr>
          <p:nvPr/>
        </p:nvCxnSpPr>
        <p:spPr>
          <a:xfrm flipH="1">
            <a:off x="1786825" y="1285625"/>
            <a:ext cx="882000" cy="367200"/>
          </a:xfrm>
          <a:prstGeom prst="straightConnector1">
            <a:avLst/>
          </a:prstGeom>
          <a:noFill/>
          <a:ln cap="flat" cmpd="sng" w="19050">
            <a:solidFill>
              <a:schemeClr val="dk2"/>
            </a:solidFill>
            <a:prstDash val="solid"/>
            <a:round/>
            <a:headEnd len="lg" w="lg" type="none"/>
            <a:tailEnd len="lg" w="lg" type="triangle"/>
          </a:ln>
        </p:spPr>
      </p:cxnSp>
      <p:pic>
        <p:nvPicPr>
          <p:cNvPr id="358" name="Shape 358"/>
          <p:cNvPicPr preferRelativeResize="0"/>
          <p:nvPr/>
        </p:nvPicPr>
        <p:blipFill>
          <a:blip r:embed="rId4">
            <a:alphaModFix/>
          </a:blip>
          <a:stretch>
            <a:fillRect/>
          </a:stretch>
        </p:blipFill>
        <p:spPr>
          <a:xfrm>
            <a:off x="1068300" y="2038224"/>
            <a:ext cx="6874453" cy="4980125"/>
          </a:xfrm>
          <a:prstGeom prst="rect">
            <a:avLst/>
          </a:prstGeom>
          <a:noFill/>
          <a:ln>
            <a:noFill/>
          </a:ln>
        </p:spPr>
      </p:pic>
    </p:spTree>
  </p:cSld>
  <p:clrMapOvr>
    <a:masterClrMapping/>
  </p:clrMapOvr>
  <p:transition spd="slow">
    <p:cut/>
  </p:transition>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62" name="Shape 362"/>
        <p:cNvGrpSpPr/>
        <p:nvPr/>
      </p:nvGrpSpPr>
      <p:grpSpPr>
        <a:xfrm>
          <a:off x="0" y="0"/>
          <a:ext cx="0" cy="0"/>
          <a:chOff x="0" y="0"/>
          <a:chExt cx="0" cy="0"/>
        </a:xfrm>
      </p:grpSpPr>
      <p:sp>
        <p:nvSpPr>
          <p:cNvPr id="363" name="Shape 363"/>
          <p:cNvSpPr txBox="1"/>
          <p:nvPr/>
        </p:nvSpPr>
        <p:spPr>
          <a:xfrm>
            <a:off x="360000" y="1620000"/>
            <a:ext cx="9360000" cy="685800"/>
          </a:xfrm>
          <a:prstGeom prst="rect">
            <a:avLst/>
          </a:prstGeom>
          <a:noFill/>
          <a:ln>
            <a:noFill/>
          </a:ln>
        </p:spPr>
        <p:txBody>
          <a:bodyPr anchorCtr="0" anchor="t" bIns="45000" lIns="90000" rIns="90000" tIns="45000">
            <a:noAutofit/>
          </a:bodyPr>
          <a:lstStyle/>
          <a:p>
            <a:pPr indent="-393700" lvl="0" marL="457200" marR="0" rtl="0" algn="l">
              <a:lnSpc>
                <a:spcPct val="150000"/>
              </a:lnSpc>
              <a:spcBef>
                <a:spcPts val="0"/>
              </a:spcBef>
              <a:spcAft>
                <a:spcPts val="0"/>
              </a:spcAft>
              <a:buSzPct val="100000"/>
              <a:buChar char="●"/>
            </a:pPr>
            <a:r>
              <a:rPr lang="zxx" sz="2600"/>
              <a:t>content:"\SFX\build\sfxzip32\Release\sfxzip.pdb"</a:t>
            </a:r>
          </a:p>
        </p:txBody>
      </p:sp>
      <p:pic>
        <p:nvPicPr>
          <p:cNvPr id="364" name="Shape 364"/>
          <p:cNvPicPr preferRelativeResize="0"/>
          <p:nvPr/>
        </p:nvPicPr>
        <p:blipFill>
          <a:blip r:embed="rId3">
            <a:alphaModFix/>
          </a:blip>
          <a:stretch>
            <a:fillRect/>
          </a:stretch>
        </p:blipFill>
        <p:spPr>
          <a:xfrm>
            <a:off x="0" y="0"/>
            <a:ext cx="10080625" cy="685800"/>
          </a:xfrm>
          <a:prstGeom prst="rect">
            <a:avLst/>
          </a:prstGeom>
          <a:noFill/>
          <a:ln>
            <a:noFill/>
          </a:ln>
        </p:spPr>
      </p:pic>
      <p:pic>
        <p:nvPicPr>
          <p:cNvPr id="365" name="Shape 365"/>
          <p:cNvPicPr preferRelativeResize="0"/>
          <p:nvPr/>
        </p:nvPicPr>
        <p:blipFill>
          <a:blip r:embed="rId4">
            <a:alphaModFix/>
          </a:blip>
          <a:stretch>
            <a:fillRect/>
          </a:stretch>
        </p:blipFill>
        <p:spPr>
          <a:xfrm>
            <a:off x="1059975" y="2025799"/>
            <a:ext cx="7359575" cy="4954124"/>
          </a:xfrm>
          <a:prstGeom prst="rect">
            <a:avLst/>
          </a:prstGeom>
          <a:noFill/>
          <a:ln>
            <a:noFill/>
          </a:ln>
        </p:spPr>
      </p:pic>
      <p:sp>
        <p:nvSpPr>
          <p:cNvPr id="366" name="Shape 366"/>
          <p:cNvSpPr txBox="1"/>
          <p:nvPr/>
        </p:nvSpPr>
        <p:spPr>
          <a:xfrm>
            <a:off x="2022525" y="980650"/>
            <a:ext cx="8023500" cy="363000"/>
          </a:xfrm>
          <a:prstGeom prst="rect">
            <a:avLst/>
          </a:prstGeom>
          <a:noFill/>
          <a:ln>
            <a:noFill/>
          </a:ln>
        </p:spPr>
        <p:txBody>
          <a:bodyPr anchorCtr="0" anchor="t" bIns="91425" lIns="91425" rIns="91425" tIns="91425">
            <a:noAutofit/>
          </a:bodyPr>
          <a:lstStyle/>
          <a:p>
            <a:pPr lvl="0">
              <a:spcBef>
                <a:spcPts val="0"/>
              </a:spcBef>
              <a:buNone/>
            </a:pPr>
            <a:r>
              <a:rPr lang="zxx"/>
              <a:t>looks inside of files (hex or string) indexed in the last three weeks.  Can be hit or miss on matching.</a:t>
            </a:r>
          </a:p>
        </p:txBody>
      </p:sp>
      <p:cxnSp>
        <p:nvCxnSpPr>
          <p:cNvPr id="367" name="Shape 367"/>
          <p:cNvCxnSpPr>
            <a:stCxn id="366" idx="1"/>
          </p:cNvCxnSpPr>
          <p:nvPr/>
        </p:nvCxnSpPr>
        <p:spPr>
          <a:xfrm flipH="1">
            <a:off x="1507425" y="1162150"/>
            <a:ext cx="515100" cy="501900"/>
          </a:xfrm>
          <a:prstGeom prst="straightConnector1">
            <a:avLst/>
          </a:prstGeom>
          <a:noFill/>
          <a:ln cap="flat" cmpd="sng" w="19050">
            <a:solidFill>
              <a:schemeClr val="dk2"/>
            </a:solidFill>
            <a:prstDash val="solid"/>
            <a:round/>
            <a:headEnd len="lg" w="lg" type="none"/>
            <a:tailEnd len="lg" w="lg" type="triangle"/>
          </a:ln>
        </p:spPr>
      </p:cxnSp>
    </p:spTree>
  </p:cSld>
  <p:clrMapOvr>
    <a:masterClrMapping/>
  </p:clrMapOvr>
  <p:transition spd="slow">
    <p:cut/>
  </p:transition>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71" name="Shape 371"/>
        <p:cNvGrpSpPr/>
        <p:nvPr/>
      </p:nvGrpSpPr>
      <p:grpSpPr>
        <a:xfrm>
          <a:off x="0" y="0"/>
          <a:ext cx="0" cy="0"/>
          <a:chOff x="0" y="0"/>
          <a:chExt cx="0" cy="0"/>
        </a:xfrm>
      </p:grpSpPr>
      <p:sp>
        <p:nvSpPr>
          <p:cNvPr id="372" name="Shape 372"/>
          <p:cNvSpPr txBox="1"/>
          <p:nvPr/>
        </p:nvSpPr>
        <p:spPr>
          <a:xfrm>
            <a:off x="360000" y="1620000"/>
            <a:ext cx="9360000" cy="602400"/>
          </a:xfrm>
          <a:prstGeom prst="rect">
            <a:avLst/>
          </a:prstGeom>
          <a:noFill/>
          <a:ln>
            <a:noFill/>
          </a:ln>
        </p:spPr>
        <p:txBody>
          <a:bodyPr anchorCtr="0" anchor="t" bIns="45000" lIns="90000" rIns="90000" tIns="45000">
            <a:noAutofit/>
          </a:bodyPr>
          <a:lstStyle/>
          <a:p>
            <a:pPr indent="-393700" lvl="0" marL="457200" marR="0" rtl="0" algn="l">
              <a:lnSpc>
                <a:spcPct val="150000"/>
              </a:lnSpc>
              <a:spcBef>
                <a:spcPts val="0"/>
              </a:spcBef>
              <a:spcAft>
                <a:spcPts val="0"/>
              </a:spcAft>
              <a:buSzPct val="100000"/>
              <a:buChar char="●"/>
            </a:pPr>
            <a:r>
              <a:rPr lang="zxx" sz="2600"/>
              <a:t>similar-to:f35c50c1701ab685547d8556218cf31f</a:t>
            </a:r>
          </a:p>
        </p:txBody>
      </p:sp>
      <p:pic>
        <p:nvPicPr>
          <p:cNvPr id="373" name="Shape 373"/>
          <p:cNvPicPr preferRelativeResize="0"/>
          <p:nvPr/>
        </p:nvPicPr>
        <p:blipFill>
          <a:blip r:embed="rId3">
            <a:alphaModFix/>
          </a:blip>
          <a:stretch>
            <a:fillRect/>
          </a:stretch>
        </p:blipFill>
        <p:spPr>
          <a:xfrm>
            <a:off x="0" y="0"/>
            <a:ext cx="10080625" cy="685800"/>
          </a:xfrm>
          <a:prstGeom prst="rect">
            <a:avLst/>
          </a:prstGeom>
          <a:noFill/>
          <a:ln>
            <a:noFill/>
          </a:ln>
        </p:spPr>
      </p:pic>
      <p:pic>
        <p:nvPicPr>
          <p:cNvPr id="374" name="Shape 374"/>
          <p:cNvPicPr preferRelativeResize="0"/>
          <p:nvPr/>
        </p:nvPicPr>
        <p:blipFill>
          <a:blip r:embed="rId4">
            <a:alphaModFix/>
          </a:blip>
          <a:stretch>
            <a:fillRect/>
          </a:stretch>
        </p:blipFill>
        <p:spPr>
          <a:xfrm>
            <a:off x="1093649" y="2064949"/>
            <a:ext cx="6834575" cy="4949375"/>
          </a:xfrm>
          <a:prstGeom prst="rect">
            <a:avLst/>
          </a:prstGeom>
          <a:noFill/>
          <a:ln>
            <a:noFill/>
          </a:ln>
        </p:spPr>
      </p:pic>
      <p:sp>
        <p:nvSpPr>
          <p:cNvPr id="375" name="Shape 375"/>
          <p:cNvSpPr txBox="1"/>
          <p:nvPr/>
        </p:nvSpPr>
        <p:spPr>
          <a:xfrm>
            <a:off x="3662650" y="1105600"/>
            <a:ext cx="4656300" cy="368400"/>
          </a:xfrm>
          <a:prstGeom prst="rect">
            <a:avLst/>
          </a:prstGeom>
          <a:noFill/>
          <a:ln>
            <a:noFill/>
          </a:ln>
        </p:spPr>
        <p:txBody>
          <a:bodyPr anchorCtr="0" anchor="t" bIns="91425" lIns="91425" rIns="91425" tIns="91425">
            <a:noAutofit/>
          </a:bodyPr>
          <a:lstStyle/>
          <a:p>
            <a:pPr lvl="0">
              <a:spcBef>
                <a:spcPts val="0"/>
              </a:spcBef>
              <a:buNone/>
            </a:pPr>
            <a:r>
              <a:rPr lang="zxx"/>
              <a:t>looks for files that are structurally similar to the target</a:t>
            </a:r>
          </a:p>
        </p:txBody>
      </p:sp>
      <p:cxnSp>
        <p:nvCxnSpPr>
          <p:cNvPr id="376" name="Shape 376"/>
          <p:cNvCxnSpPr/>
          <p:nvPr/>
        </p:nvCxnSpPr>
        <p:spPr>
          <a:xfrm flipH="1">
            <a:off x="2077150" y="1289800"/>
            <a:ext cx="1585500" cy="340500"/>
          </a:xfrm>
          <a:prstGeom prst="straightConnector1">
            <a:avLst/>
          </a:prstGeom>
          <a:noFill/>
          <a:ln cap="flat" cmpd="sng" w="19050">
            <a:solidFill>
              <a:schemeClr val="dk2"/>
            </a:solidFill>
            <a:prstDash val="solid"/>
            <a:round/>
            <a:headEnd len="lg" w="lg" type="none"/>
            <a:tailEnd len="lg" w="lg" type="triangle"/>
          </a:ln>
        </p:spPr>
      </p:cxnSp>
    </p:spTree>
  </p:cSld>
  <p:clrMapOvr>
    <a:masterClrMapping/>
  </p:clrMapOvr>
  <p:transition spd="slow">
    <p:cut/>
  </p:transition>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80" name="Shape 380"/>
        <p:cNvGrpSpPr/>
        <p:nvPr/>
      </p:nvGrpSpPr>
      <p:grpSpPr>
        <a:xfrm>
          <a:off x="0" y="0"/>
          <a:ext cx="0" cy="0"/>
          <a:chOff x="0" y="0"/>
          <a:chExt cx="0" cy="0"/>
        </a:xfrm>
      </p:grpSpPr>
      <p:sp>
        <p:nvSpPr>
          <p:cNvPr id="381" name="Shape 381"/>
          <p:cNvSpPr txBox="1"/>
          <p:nvPr/>
        </p:nvSpPr>
        <p:spPr>
          <a:xfrm>
            <a:off x="360000" y="1620000"/>
            <a:ext cx="9360000" cy="1149300"/>
          </a:xfrm>
          <a:prstGeom prst="rect">
            <a:avLst/>
          </a:prstGeom>
          <a:noFill/>
          <a:ln>
            <a:noFill/>
          </a:ln>
        </p:spPr>
        <p:txBody>
          <a:bodyPr anchorCtr="0" anchor="t" bIns="45000" lIns="90000" rIns="90000" tIns="45000">
            <a:noAutofit/>
          </a:bodyPr>
          <a:lstStyle/>
          <a:p>
            <a:pPr indent="-393700" lvl="0" marL="457200" marR="0" rtl="0" algn="l">
              <a:lnSpc>
                <a:spcPct val="150000"/>
              </a:lnSpc>
              <a:spcBef>
                <a:spcPts val="0"/>
              </a:spcBef>
              <a:spcAft>
                <a:spcPts val="0"/>
              </a:spcAft>
              <a:buSzPct val="100000"/>
              <a:buChar char="●"/>
            </a:pPr>
            <a:r>
              <a:rPr lang="zxx" sz="2600"/>
              <a:t>sectionmd5:"0ec84381de25840a3d00eee975644afd" size:156KB</a:t>
            </a:r>
          </a:p>
        </p:txBody>
      </p:sp>
      <p:pic>
        <p:nvPicPr>
          <p:cNvPr id="382" name="Shape 382"/>
          <p:cNvPicPr preferRelativeResize="0"/>
          <p:nvPr/>
        </p:nvPicPr>
        <p:blipFill>
          <a:blip r:embed="rId3">
            <a:alphaModFix/>
          </a:blip>
          <a:stretch>
            <a:fillRect/>
          </a:stretch>
        </p:blipFill>
        <p:spPr>
          <a:xfrm>
            <a:off x="0" y="0"/>
            <a:ext cx="10080625" cy="685800"/>
          </a:xfrm>
          <a:prstGeom prst="rect">
            <a:avLst/>
          </a:prstGeom>
          <a:noFill/>
          <a:ln>
            <a:noFill/>
          </a:ln>
        </p:spPr>
      </p:pic>
      <p:pic>
        <p:nvPicPr>
          <p:cNvPr id="383" name="Shape 383"/>
          <p:cNvPicPr preferRelativeResize="0"/>
          <p:nvPr/>
        </p:nvPicPr>
        <p:blipFill>
          <a:blip r:embed="rId4">
            <a:alphaModFix/>
          </a:blip>
          <a:stretch>
            <a:fillRect/>
          </a:stretch>
        </p:blipFill>
        <p:spPr>
          <a:xfrm>
            <a:off x="111125" y="2770187"/>
            <a:ext cx="9858375" cy="3086100"/>
          </a:xfrm>
          <a:prstGeom prst="rect">
            <a:avLst/>
          </a:prstGeom>
          <a:noFill/>
          <a:ln>
            <a:noFill/>
          </a:ln>
        </p:spPr>
      </p:pic>
      <p:sp>
        <p:nvSpPr>
          <p:cNvPr id="384" name="Shape 384"/>
          <p:cNvSpPr txBox="1"/>
          <p:nvPr/>
        </p:nvSpPr>
        <p:spPr>
          <a:xfrm>
            <a:off x="2914525" y="1116750"/>
            <a:ext cx="1496400" cy="368400"/>
          </a:xfrm>
          <a:prstGeom prst="rect">
            <a:avLst/>
          </a:prstGeom>
          <a:noFill/>
          <a:ln>
            <a:noFill/>
          </a:ln>
        </p:spPr>
        <p:txBody>
          <a:bodyPr anchorCtr="0" anchor="t" bIns="91425" lIns="91425" rIns="91425" tIns="91425">
            <a:noAutofit/>
          </a:bodyPr>
          <a:lstStyle/>
          <a:p>
            <a:pPr lvl="0">
              <a:spcBef>
                <a:spcPts val="0"/>
              </a:spcBef>
              <a:buNone/>
            </a:pPr>
            <a:r>
              <a:rPr lang="zxx"/>
              <a:t>section hash</a:t>
            </a:r>
          </a:p>
        </p:txBody>
      </p:sp>
      <p:cxnSp>
        <p:nvCxnSpPr>
          <p:cNvPr id="385" name="Shape 385"/>
          <p:cNvCxnSpPr>
            <a:stCxn id="384" idx="1"/>
          </p:cNvCxnSpPr>
          <p:nvPr/>
        </p:nvCxnSpPr>
        <p:spPr>
          <a:xfrm flipH="1">
            <a:off x="2110525" y="1300950"/>
            <a:ext cx="804000" cy="273600"/>
          </a:xfrm>
          <a:prstGeom prst="straightConnector1">
            <a:avLst/>
          </a:prstGeom>
          <a:noFill/>
          <a:ln cap="flat" cmpd="sng" w="19050">
            <a:solidFill>
              <a:schemeClr val="dk2"/>
            </a:solidFill>
            <a:prstDash val="solid"/>
            <a:round/>
            <a:headEnd len="lg" w="lg" type="none"/>
            <a:tailEnd len="lg" w="lg" type="triangle"/>
          </a:ln>
        </p:spPr>
      </p:cxnSp>
      <p:sp>
        <p:nvSpPr>
          <p:cNvPr id="386" name="Shape 386"/>
          <p:cNvSpPr txBox="1"/>
          <p:nvPr/>
        </p:nvSpPr>
        <p:spPr>
          <a:xfrm>
            <a:off x="3833450" y="2280050"/>
            <a:ext cx="4332600" cy="368400"/>
          </a:xfrm>
          <a:prstGeom prst="rect">
            <a:avLst/>
          </a:prstGeom>
          <a:noFill/>
          <a:ln>
            <a:noFill/>
          </a:ln>
        </p:spPr>
        <p:txBody>
          <a:bodyPr anchorCtr="0" anchor="t" bIns="91425" lIns="91425" rIns="91425" tIns="91425">
            <a:noAutofit/>
          </a:bodyPr>
          <a:lstStyle/>
          <a:p>
            <a:pPr lvl="0">
              <a:spcBef>
                <a:spcPts val="0"/>
              </a:spcBef>
              <a:buNone/>
            </a:pPr>
            <a:r>
              <a:rPr lang="zxx"/>
              <a:t>size of the file (add “+” or “-” for greater or less than)</a:t>
            </a:r>
          </a:p>
        </p:txBody>
      </p:sp>
      <p:cxnSp>
        <p:nvCxnSpPr>
          <p:cNvPr id="387" name="Shape 387"/>
          <p:cNvCxnSpPr>
            <a:stCxn id="386" idx="1"/>
          </p:cNvCxnSpPr>
          <p:nvPr/>
        </p:nvCxnSpPr>
        <p:spPr>
          <a:xfrm rot="10800000">
            <a:off x="2780450" y="2464250"/>
            <a:ext cx="1053000" cy="0"/>
          </a:xfrm>
          <a:prstGeom prst="straightConnector1">
            <a:avLst/>
          </a:prstGeom>
          <a:noFill/>
          <a:ln cap="flat" cmpd="sng" w="19050">
            <a:solidFill>
              <a:schemeClr val="dk2"/>
            </a:solidFill>
            <a:prstDash val="solid"/>
            <a:round/>
            <a:headEnd len="lg" w="lg" type="none"/>
            <a:tailEnd len="lg" w="lg" type="triangle"/>
          </a:ln>
        </p:spPr>
      </p:cxnSp>
    </p:spTree>
  </p:cSld>
  <p:clrMapOvr>
    <a:masterClrMapping/>
  </p:clrMapOvr>
  <p:transition spd="slow">
    <p:cut/>
  </p:transition>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3" name="Shape 83"/>
        <p:cNvGrpSpPr/>
        <p:nvPr/>
      </p:nvGrpSpPr>
      <p:grpSpPr>
        <a:xfrm>
          <a:off x="0" y="0"/>
          <a:ext cx="0" cy="0"/>
          <a:chOff x="0" y="0"/>
          <a:chExt cx="0" cy="0"/>
        </a:xfrm>
      </p:grpSpPr>
      <p:sp>
        <p:nvSpPr>
          <p:cNvPr id="84" name="Shape 84"/>
          <p:cNvSpPr txBox="1"/>
          <p:nvPr/>
        </p:nvSpPr>
        <p:spPr>
          <a:xfrm>
            <a:off x="360000" y="1620000"/>
            <a:ext cx="9360000" cy="2121000"/>
          </a:xfrm>
          <a:prstGeom prst="rect">
            <a:avLst/>
          </a:prstGeom>
          <a:noFill/>
          <a:ln>
            <a:noFill/>
          </a:ln>
        </p:spPr>
        <p:txBody>
          <a:bodyPr anchorCtr="0" anchor="t" bIns="45000" lIns="90000" rIns="90000" tIns="45000">
            <a:noAutofit/>
          </a:bodyPr>
          <a:lstStyle/>
          <a:p>
            <a:pPr indent="0" lvl="0" marL="0" marR="0" rtl="0" algn="l">
              <a:spcBef>
                <a:spcPts val="0"/>
              </a:spcBef>
              <a:buSzPct val="25000"/>
              <a:buNone/>
            </a:pPr>
            <a:r>
              <a:rPr b="1" lang="zxx" sz="2800">
                <a:solidFill>
                  <a:srgbClr val="000000"/>
                </a:solidFill>
                <a:latin typeface="Arial"/>
                <a:ea typeface="Arial"/>
                <a:cs typeface="Arial"/>
                <a:sym typeface="Arial"/>
              </a:rPr>
              <a:t>Objective:</a:t>
            </a:r>
          </a:p>
          <a:p>
            <a:pPr indent="0" lvl="0" marL="0" marR="0" rtl="0" algn="l">
              <a:spcBef>
                <a:spcPts val="0"/>
              </a:spcBef>
              <a:buNone/>
            </a:pPr>
            <a:r>
              <a:t/>
            </a:r>
            <a:endParaRPr b="1" sz="2800"/>
          </a:p>
          <a:p>
            <a:pPr lvl="0" marR="0" rtl="0" algn="l">
              <a:lnSpc>
                <a:spcPct val="200000"/>
              </a:lnSpc>
              <a:spcBef>
                <a:spcPts val="0"/>
              </a:spcBef>
              <a:buNone/>
            </a:pPr>
            <a:r>
              <a:rPr b="1" lang="zxx" sz="2600"/>
              <a:t>Show you how to get useful intelligence from virustotal</a:t>
            </a:r>
          </a:p>
          <a:p>
            <a:pPr indent="0" lvl="0" marL="0" marR="0" rtl="0" algn="ctr">
              <a:spcBef>
                <a:spcPts val="0"/>
              </a:spcBef>
              <a:buNone/>
            </a:pPr>
            <a:r>
              <a:t/>
            </a:r>
            <a:endParaRPr sz="1800"/>
          </a:p>
        </p:txBody>
      </p:sp>
      <p:pic>
        <p:nvPicPr>
          <p:cNvPr id="85" name="Shape 85"/>
          <p:cNvPicPr preferRelativeResize="0"/>
          <p:nvPr/>
        </p:nvPicPr>
        <p:blipFill>
          <a:blip r:embed="rId3">
            <a:alphaModFix/>
          </a:blip>
          <a:stretch>
            <a:fillRect/>
          </a:stretch>
        </p:blipFill>
        <p:spPr>
          <a:xfrm>
            <a:off x="0" y="0"/>
            <a:ext cx="10080625" cy="685800"/>
          </a:xfrm>
          <a:prstGeom prst="rect">
            <a:avLst/>
          </a:prstGeom>
          <a:noFill/>
          <a:ln>
            <a:noFill/>
          </a:ln>
        </p:spPr>
      </p:pic>
    </p:spTree>
  </p:cSld>
  <p:clrMapOvr>
    <a:masterClrMapping/>
  </p:clrMapOvr>
  <p:transition spd="slow">
    <p:cut/>
  </p:transition>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91" name="Shape 391"/>
        <p:cNvGrpSpPr/>
        <p:nvPr/>
      </p:nvGrpSpPr>
      <p:grpSpPr>
        <a:xfrm>
          <a:off x="0" y="0"/>
          <a:ext cx="0" cy="0"/>
          <a:chOff x="0" y="0"/>
          <a:chExt cx="0" cy="0"/>
        </a:xfrm>
      </p:grpSpPr>
      <p:sp>
        <p:nvSpPr>
          <p:cNvPr id="392" name="Shape 392"/>
          <p:cNvSpPr txBox="1"/>
          <p:nvPr/>
        </p:nvSpPr>
        <p:spPr>
          <a:xfrm>
            <a:off x="360000" y="1620000"/>
            <a:ext cx="9360000" cy="1607100"/>
          </a:xfrm>
          <a:prstGeom prst="rect">
            <a:avLst/>
          </a:prstGeom>
          <a:noFill/>
          <a:ln>
            <a:noFill/>
          </a:ln>
        </p:spPr>
        <p:txBody>
          <a:bodyPr anchorCtr="0" anchor="t" bIns="45000" lIns="90000" rIns="90000" tIns="45000">
            <a:noAutofit/>
          </a:bodyPr>
          <a:lstStyle/>
          <a:p>
            <a:pPr indent="-393700" lvl="0" marL="457200" marR="0" rtl="0" algn="l">
              <a:lnSpc>
                <a:spcPct val="150000"/>
              </a:lnSpc>
              <a:spcBef>
                <a:spcPts val="0"/>
              </a:spcBef>
              <a:spcAft>
                <a:spcPts val="0"/>
              </a:spcAft>
              <a:buSzPct val="100000"/>
              <a:buChar char="●"/>
            </a:pPr>
            <a:r>
              <a:rPr lang="zxx" sz="2600"/>
              <a:t>zoner:trojan.dridex peresource:"7ad31bc287299d55991deee6f72de63242c6a1438501fbad5bc8f6a773e7df6c"</a:t>
            </a:r>
          </a:p>
        </p:txBody>
      </p:sp>
      <p:pic>
        <p:nvPicPr>
          <p:cNvPr id="393" name="Shape 393"/>
          <p:cNvPicPr preferRelativeResize="0"/>
          <p:nvPr/>
        </p:nvPicPr>
        <p:blipFill>
          <a:blip r:embed="rId3">
            <a:alphaModFix/>
          </a:blip>
          <a:stretch>
            <a:fillRect/>
          </a:stretch>
        </p:blipFill>
        <p:spPr>
          <a:xfrm>
            <a:off x="0" y="0"/>
            <a:ext cx="10080625" cy="685800"/>
          </a:xfrm>
          <a:prstGeom prst="rect">
            <a:avLst/>
          </a:prstGeom>
          <a:noFill/>
          <a:ln>
            <a:noFill/>
          </a:ln>
        </p:spPr>
      </p:pic>
      <p:pic>
        <p:nvPicPr>
          <p:cNvPr id="394" name="Shape 394"/>
          <p:cNvPicPr preferRelativeResize="0"/>
          <p:nvPr/>
        </p:nvPicPr>
        <p:blipFill>
          <a:blip r:embed="rId4">
            <a:alphaModFix/>
          </a:blip>
          <a:stretch>
            <a:fillRect/>
          </a:stretch>
        </p:blipFill>
        <p:spPr>
          <a:xfrm>
            <a:off x="106362" y="3355975"/>
            <a:ext cx="9867900" cy="2219325"/>
          </a:xfrm>
          <a:prstGeom prst="rect">
            <a:avLst/>
          </a:prstGeom>
          <a:noFill/>
          <a:ln>
            <a:noFill/>
          </a:ln>
        </p:spPr>
      </p:pic>
      <p:sp>
        <p:nvSpPr>
          <p:cNvPr id="395" name="Shape 395"/>
          <p:cNvSpPr txBox="1"/>
          <p:nvPr/>
        </p:nvSpPr>
        <p:spPr>
          <a:xfrm>
            <a:off x="3472825" y="1194900"/>
            <a:ext cx="4209900" cy="425100"/>
          </a:xfrm>
          <a:prstGeom prst="rect">
            <a:avLst/>
          </a:prstGeom>
          <a:noFill/>
          <a:ln>
            <a:noFill/>
          </a:ln>
        </p:spPr>
        <p:txBody>
          <a:bodyPr anchorCtr="0" anchor="t" bIns="91425" lIns="91425" rIns="91425" tIns="91425">
            <a:noAutofit/>
          </a:bodyPr>
          <a:lstStyle/>
          <a:p>
            <a:pPr lvl="0">
              <a:spcBef>
                <a:spcPts val="0"/>
              </a:spcBef>
              <a:buNone/>
            </a:pPr>
            <a:r>
              <a:rPr lang="zxx"/>
              <a:t>malware by name according to a given vendor</a:t>
            </a:r>
          </a:p>
        </p:txBody>
      </p:sp>
      <p:cxnSp>
        <p:nvCxnSpPr>
          <p:cNvPr id="396" name="Shape 396"/>
          <p:cNvCxnSpPr>
            <a:stCxn id="395" idx="1"/>
          </p:cNvCxnSpPr>
          <p:nvPr/>
        </p:nvCxnSpPr>
        <p:spPr>
          <a:xfrm flipH="1">
            <a:off x="1686325" y="1407450"/>
            <a:ext cx="1786500" cy="256500"/>
          </a:xfrm>
          <a:prstGeom prst="straightConnector1">
            <a:avLst/>
          </a:prstGeom>
          <a:noFill/>
          <a:ln cap="flat" cmpd="sng" w="19050">
            <a:solidFill>
              <a:schemeClr val="dk2"/>
            </a:solidFill>
            <a:prstDash val="solid"/>
            <a:round/>
            <a:headEnd len="lg" w="lg" type="none"/>
            <a:tailEnd len="lg" w="lg" type="triangle"/>
          </a:ln>
        </p:spPr>
      </p:cxnSp>
      <p:sp>
        <p:nvSpPr>
          <p:cNvPr id="397" name="Shape 397"/>
          <p:cNvSpPr txBox="1"/>
          <p:nvPr/>
        </p:nvSpPr>
        <p:spPr>
          <a:xfrm>
            <a:off x="5784250" y="1747625"/>
            <a:ext cx="2668800" cy="368400"/>
          </a:xfrm>
          <a:prstGeom prst="rect">
            <a:avLst/>
          </a:prstGeom>
          <a:noFill/>
          <a:ln>
            <a:noFill/>
          </a:ln>
        </p:spPr>
        <p:txBody>
          <a:bodyPr anchorCtr="0" anchor="t" bIns="91425" lIns="91425" rIns="91425" tIns="91425">
            <a:noAutofit/>
          </a:bodyPr>
          <a:lstStyle/>
          <a:p>
            <a:pPr lvl="0">
              <a:spcBef>
                <a:spcPts val="0"/>
              </a:spcBef>
              <a:buNone/>
            </a:pPr>
            <a:r>
              <a:rPr lang="zxx"/>
              <a:t>hash value of a PE resource</a:t>
            </a:r>
          </a:p>
        </p:txBody>
      </p:sp>
      <p:cxnSp>
        <p:nvCxnSpPr>
          <p:cNvPr id="398" name="Shape 398"/>
          <p:cNvCxnSpPr/>
          <p:nvPr/>
        </p:nvCxnSpPr>
        <p:spPr>
          <a:xfrm flipH="1">
            <a:off x="3629050" y="1973600"/>
            <a:ext cx="2155200" cy="296100"/>
          </a:xfrm>
          <a:prstGeom prst="straightConnector1">
            <a:avLst/>
          </a:prstGeom>
          <a:noFill/>
          <a:ln cap="flat" cmpd="sng" w="19050">
            <a:solidFill>
              <a:schemeClr val="dk2"/>
            </a:solidFill>
            <a:prstDash val="solid"/>
            <a:round/>
            <a:headEnd len="lg" w="lg" type="none"/>
            <a:tailEnd len="lg" w="lg" type="triangle"/>
          </a:ln>
        </p:spPr>
      </p:cxnSp>
    </p:spTree>
  </p:cSld>
  <p:clrMapOvr>
    <a:masterClrMapping/>
  </p:clrMapOvr>
  <p:transition spd="slow">
    <p:cut/>
  </p:transition>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02" name="Shape 402"/>
        <p:cNvGrpSpPr/>
        <p:nvPr/>
      </p:nvGrpSpPr>
      <p:grpSpPr>
        <a:xfrm>
          <a:off x="0" y="0"/>
          <a:ext cx="0" cy="0"/>
          <a:chOff x="0" y="0"/>
          <a:chExt cx="0" cy="0"/>
        </a:xfrm>
      </p:grpSpPr>
      <p:sp>
        <p:nvSpPr>
          <p:cNvPr id="403" name="Shape 403"/>
          <p:cNvSpPr txBox="1"/>
          <p:nvPr/>
        </p:nvSpPr>
        <p:spPr>
          <a:xfrm>
            <a:off x="360000" y="1620000"/>
            <a:ext cx="9002400" cy="1729800"/>
          </a:xfrm>
          <a:prstGeom prst="rect">
            <a:avLst/>
          </a:prstGeom>
          <a:noFill/>
          <a:ln>
            <a:noFill/>
          </a:ln>
        </p:spPr>
        <p:txBody>
          <a:bodyPr anchorCtr="0" anchor="t" bIns="45000" lIns="90000" rIns="90000" tIns="45000">
            <a:noAutofit/>
          </a:bodyPr>
          <a:lstStyle/>
          <a:p>
            <a:pPr indent="-393700" lvl="0" marL="457200" marR="0" rtl="0" algn="l">
              <a:lnSpc>
                <a:spcPct val="150000"/>
              </a:lnSpc>
              <a:spcBef>
                <a:spcPts val="0"/>
              </a:spcBef>
              <a:spcAft>
                <a:spcPts val="0"/>
              </a:spcAft>
              <a:buClr>
                <a:schemeClr val="dk1"/>
              </a:buClr>
              <a:buSzPct val="100000"/>
              <a:buFont typeface="Arial"/>
              <a:buChar char="●"/>
            </a:pPr>
            <a:r>
              <a:rPr lang="zxx" sz="2600">
                <a:solidFill>
                  <a:schemeClr val="dk1"/>
                </a:solidFill>
              </a:rPr>
              <a:t>positives:35+ tag:signed tag:overlay la:2016-03-04T18:00:00+ ls:2016-03-04T18:00:00+ fs:2016-03-04T18:00:00+</a:t>
            </a:r>
          </a:p>
        </p:txBody>
      </p:sp>
      <p:pic>
        <p:nvPicPr>
          <p:cNvPr id="404" name="Shape 404"/>
          <p:cNvPicPr preferRelativeResize="0"/>
          <p:nvPr/>
        </p:nvPicPr>
        <p:blipFill>
          <a:blip r:embed="rId3">
            <a:alphaModFix/>
          </a:blip>
          <a:stretch>
            <a:fillRect/>
          </a:stretch>
        </p:blipFill>
        <p:spPr>
          <a:xfrm>
            <a:off x="0" y="0"/>
            <a:ext cx="10080625" cy="685800"/>
          </a:xfrm>
          <a:prstGeom prst="rect">
            <a:avLst/>
          </a:prstGeom>
          <a:noFill/>
          <a:ln>
            <a:noFill/>
          </a:ln>
        </p:spPr>
      </p:pic>
      <p:sp>
        <p:nvSpPr>
          <p:cNvPr id="405" name="Shape 405"/>
          <p:cNvSpPr txBox="1"/>
          <p:nvPr/>
        </p:nvSpPr>
        <p:spPr>
          <a:xfrm>
            <a:off x="6885600" y="1927050"/>
            <a:ext cx="1326900" cy="379500"/>
          </a:xfrm>
          <a:prstGeom prst="rect">
            <a:avLst/>
          </a:prstGeom>
          <a:noFill/>
          <a:ln>
            <a:noFill/>
          </a:ln>
        </p:spPr>
        <p:txBody>
          <a:bodyPr anchorCtr="0" anchor="t" bIns="91425" lIns="91425" rIns="91425" tIns="91425">
            <a:noAutofit/>
          </a:bodyPr>
          <a:lstStyle/>
          <a:p>
            <a:pPr indent="0" lvl="0" marL="0" rtl="0">
              <a:lnSpc>
                <a:spcPct val="150000"/>
              </a:lnSpc>
              <a:spcBef>
                <a:spcPts val="0"/>
              </a:spcBef>
              <a:buNone/>
            </a:pPr>
            <a:r>
              <a:rPr lang="zxx"/>
              <a:t>date last seen</a:t>
            </a:r>
          </a:p>
        </p:txBody>
      </p:sp>
      <p:cxnSp>
        <p:nvCxnSpPr>
          <p:cNvPr id="406" name="Shape 406"/>
          <p:cNvCxnSpPr/>
          <p:nvPr/>
        </p:nvCxnSpPr>
        <p:spPr>
          <a:xfrm flipH="1">
            <a:off x="6177125" y="2151725"/>
            <a:ext cx="719700" cy="89400"/>
          </a:xfrm>
          <a:prstGeom prst="straightConnector1">
            <a:avLst/>
          </a:prstGeom>
          <a:noFill/>
          <a:ln cap="flat" cmpd="sng" w="19050">
            <a:solidFill>
              <a:schemeClr val="dk2"/>
            </a:solidFill>
            <a:prstDash val="solid"/>
            <a:round/>
            <a:headEnd len="lg" w="lg" type="none"/>
            <a:tailEnd len="lg" w="lg" type="triangle"/>
          </a:ln>
        </p:spPr>
      </p:cxnSp>
      <p:sp>
        <p:nvSpPr>
          <p:cNvPr id="407" name="Shape 407"/>
          <p:cNvSpPr txBox="1"/>
          <p:nvPr/>
        </p:nvSpPr>
        <p:spPr>
          <a:xfrm>
            <a:off x="6286475" y="1193150"/>
            <a:ext cx="2274000" cy="379500"/>
          </a:xfrm>
          <a:prstGeom prst="rect">
            <a:avLst/>
          </a:prstGeom>
          <a:noFill/>
          <a:ln>
            <a:noFill/>
          </a:ln>
        </p:spPr>
        <p:txBody>
          <a:bodyPr anchorCtr="0" anchor="t" bIns="91425" lIns="91425" rIns="91425" tIns="91425">
            <a:noAutofit/>
          </a:bodyPr>
          <a:lstStyle/>
          <a:p>
            <a:pPr indent="0" lvl="0" marL="0" rtl="0">
              <a:lnSpc>
                <a:spcPct val="150000"/>
              </a:lnSpc>
              <a:spcBef>
                <a:spcPts val="0"/>
              </a:spcBef>
              <a:buNone/>
            </a:pPr>
            <a:r>
              <a:rPr lang="zxx"/>
              <a:t>show files with an overlay</a:t>
            </a:r>
          </a:p>
        </p:txBody>
      </p:sp>
      <p:cxnSp>
        <p:nvCxnSpPr>
          <p:cNvPr id="408" name="Shape 408"/>
          <p:cNvCxnSpPr>
            <a:stCxn id="407" idx="1"/>
          </p:cNvCxnSpPr>
          <p:nvPr/>
        </p:nvCxnSpPr>
        <p:spPr>
          <a:xfrm flipH="1">
            <a:off x="5882675" y="1382900"/>
            <a:ext cx="403800" cy="353100"/>
          </a:xfrm>
          <a:prstGeom prst="straightConnector1">
            <a:avLst/>
          </a:prstGeom>
          <a:noFill/>
          <a:ln cap="flat" cmpd="sng" w="19050">
            <a:solidFill>
              <a:schemeClr val="dk2"/>
            </a:solidFill>
            <a:prstDash val="solid"/>
            <a:round/>
            <a:headEnd len="lg" w="lg" type="none"/>
            <a:tailEnd len="lg" w="lg" type="triangle"/>
          </a:ln>
        </p:spPr>
      </p:cxnSp>
      <p:sp>
        <p:nvSpPr>
          <p:cNvPr id="409" name="Shape 409"/>
          <p:cNvSpPr txBox="1"/>
          <p:nvPr/>
        </p:nvSpPr>
        <p:spPr>
          <a:xfrm>
            <a:off x="1289025" y="810650"/>
            <a:ext cx="3156600" cy="685800"/>
          </a:xfrm>
          <a:prstGeom prst="rect">
            <a:avLst/>
          </a:prstGeom>
          <a:noFill/>
          <a:ln>
            <a:noFill/>
          </a:ln>
        </p:spPr>
        <p:txBody>
          <a:bodyPr anchorCtr="0" anchor="t" bIns="91425" lIns="91425" rIns="91425" tIns="91425">
            <a:noAutofit/>
          </a:bodyPr>
          <a:lstStyle/>
          <a:p>
            <a:pPr indent="0" lvl="0" marL="0" rtl="0">
              <a:lnSpc>
                <a:spcPct val="150000"/>
              </a:lnSpc>
              <a:spcBef>
                <a:spcPts val="0"/>
              </a:spcBef>
              <a:buNone/>
            </a:pPr>
            <a:r>
              <a:rPr lang="zxx"/>
              <a:t>number of positive matches by av scanners</a:t>
            </a:r>
          </a:p>
        </p:txBody>
      </p:sp>
      <p:cxnSp>
        <p:nvCxnSpPr>
          <p:cNvPr id="410" name="Shape 410"/>
          <p:cNvCxnSpPr/>
          <p:nvPr/>
        </p:nvCxnSpPr>
        <p:spPr>
          <a:xfrm flipH="1">
            <a:off x="1474125" y="1420250"/>
            <a:ext cx="203100" cy="315600"/>
          </a:xfrm>
          <a:prstGeom prst="straightConnector1">
            <a:avLst/>
          </a:prstGeom>
          <a:noFill/>
          <a:ln cap="flat" cmpd="sng" w="19050">
            <a:solidFill>
              <a:schemeClr val="dk2"/>
            </a:solidFill>
            <a:prstDash val="solid"/>
            <a:round/>
            <a:headEnd len="lg" w="lg" type="none"/>
            <a:tailEnd len="lg" w="lg" type="triangle"/>
          </a:ln>
        </p:spPr>
      </p:cxnSp>
      <p:sp>
        <p:nvSpPr>
          <p:cNvPr id="411" name="Shape 411"/>
          <p:cNvSpPr txBox="1"/>
          <p:nvPr/>
        </p:nvSpPr>
        <p:spPr>
          <a:xfrm>
            <a:off x="5427825" y="2706275"/>
            <a:ext cx="2771700" cy="379500"/>
          </a:xfrm>
          <a:prstGeom prst="rect">
            <a:avLst/>
          </a:prstGeom>
          <a:noFill/>
          <a:ln>
            <a:noFill/>
          </a:ln>
        </p:spPr>
        <p:txBody>
          <a:bodyPr anchorCtr="0" anchor="t" bIns="91425" lIns="91425" rIns="91425" tIns="91425">
            <a:noAutofit/>
          </a:bodyPr>
          <a:lstStyle/>
          <a:p>
            <a:pPr indent="0" lvl="0" marL="0" rtl="0">
              <a:lnSpc>
                <a:spcPct val="150000"/>
              </a:lnSpc>
              <a:spcBef>
                <a:spcPts val="0"/>
              </a:spcBef>
              <a:buNone/>
            </a:pPr>
            <a:r>
              <a:rPr lang="zxx"/>
              <a:t>date last analyzed</a:t>
            </a:r>
          </a:p>
        </p:txBody>
      </p:sp>
      <p:cxnSp>
        <p:nvCxnSpPr>
          <p:cNvPr id="412" name="Shape 412"/>
          <p:cNvCxnSpPr>
            <a:stCxn id="411" idx="1"/>
          </p:cNvCxnSpPr>
          <p:nvPr/>
        </p:nvCxnSpPr>
        <p:spPr>
          <a:xfrm rot="10800000">
            <a:off x="3756525" y="2686625"/>
            <a:ext cx="1671300" cy="209400"/>
          </a:xfrm>
          <a:prstGeom prst="straightConnector1">
            <a:avLst/>
          </a:prstGeom>
          <a:noFill/>
          <a:ln cap="flat" cmpd="sng" w="19050">
            <a:solidFill>
              <a:schemeClr val="dk2"/>
            </a:solidFill>
            <a:prstDash val="solid"/>
            <a:round/>
            <a:headEnd len="lg" w="lg" type="none"/>
            <a:tailEnd len="lg" w="lg" type="triangle"/>
          </a:ln>
        </p:spPr>
      </p:cxnSp>
      <p:sp>
        <p:nvSpPr>
          <p:cNvPr id="413" name="Shape 413"/>
          <p:cNvSpPr txBox="1"/>
          <p:nvPr/>
        </p:nvSpPr>
        <p:spPr>
          <a:xfrm>
            <a:off x="4076675" y="888350"/>
            <a:ext cx="2274000" cy="634200"/>
          </a:xfrm>
          <a:prstGeom prst="rect">
            <a:avLst/>
          </a:prstGeom>
          <a:noFill/>
          <a:ln>
            <a:noFill/>
          </a:ln>
        </p:spPr>
        <p:txBody>
          <a:bodyPr anchorCtr="0" anchor="t" bIns="91425" lIns="91425" rIns="91425" tIns="91425">
            <a:noAutofit/>
          </a:bodyPr>
          <a:lstStyle/>
          <a:p>
            <a:pPr indent="0" lvl="0" marL="0" rtl="0">
              <a:lnSpc>
                <a:spcPct val="150000"/>
              </a:lnSpc>
              <a:spcBef>
                <a:spcPts val="0"/>
              </a:spcBef>
              <a:buNone/>
            </a:pPr>
            <a:r>
              <a:rPr lang="zxx"/>
              <a:t>show files signed with a certificate</a:t>
            </a:r>
          </a:p>
        </p:txBody>
      </p:sp>
      <p:cxnSp>
        <p:nvCxnSpPr>
          <p:cNvPr id="414" name="Shape 414"/>
          <p:cNvCxnSpPr/>
          <p:nvPr/>
        </p:nvCxnSpPr>
        <p:spPr>
          <a:xfrm flipH="1">
            <a:off x="3672725" y="1500425"/>
            <a:ext cx="421200" cy="235500"/>
          </a:xfrm>
          <a:prstGeom prst="straightConnector1">
            <a:avLst/>
          </a:prstGeom>
          <a:noFill/>
          <a:ln cap="flat" cmpd="sng" w="19050">
            <a:solidFill>
              <a:schemeClr val="dk2"/>
            </a:solidFill>
            <a:prstDash val="solid"/>
            <a:round/>
            <a:headEnd len="lg" w="lg" type="none"/>
            <a:tailEnd len="lg" w="lg" type="triangle"/>
          </a:ln>
        </p:spPr>
      </p:cxnSp>
      <p:pic>
        <p:nvPicPr>
          <p:cNvPr id="415" name="Shape 415"/>
          <p:cNvPicPr preferRelativeResize="0"/>
          <p:nvPr/>
        </p:nvPicPr>
        <p:blipFill>
          <a:blip r:embed="rId4">
            <a:alphaModFix/>
          </a:blip>
          <a:stretch>
            <a:fillRect/>
          </a:stretch>
        </p:blipFill>
        <p:spPr>
          <a:xfrm>
            <a:off x="1441425" y="3283425"/>
            <a:ext cx="5748974" cy="4224650"/>
          </a:xfrm>
          <a:prstGeom prst="rect">
            <a:avLst/>
          </a:prstGeom>
          <a:noFill/>
          <a:ln>
            <a:noFill/>
          </a:ln>
        </p:spPr>
      </p:pic>
    </p:spTree>
  </p:cSld>
  <p:clrMapOvr>
    <a:masterClrMapping/>
  </p:clrMapOvr>
  <p:transition spd="slow">
    <p:cut/>
  </p:transition>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19" name="Shape 419"/>
        <p:cNvGrpSpPr/>
        <p:nvPr/>
      </p:nvGrpSpPr>
      <p:grpSpPr>
        <a:xfrm>
          <a:off x="0" y="0"/>
          <a:ext cx="0" cy="0"/>
          <a:chOff x="0" y="0"/>
          <a:chExt cx="0" cy="0"/>
        </a:xfrm>
      </p:grpSpPr>
      <p:sp>
        <p:nvSpPr>
          <p:cNvPr id="420" name="Shape 420"/>
          <p:cNvSpPr txBox="1"/>
          <p:nvPr/>
        </p:nvSpPr>
        <p:spPr>
          <a:xfrm>
            <a:off x="360000" y="1620000"/>
            <a:ext cx="9360000" cy="636300"/>
          </a:xfrm>
          <a:prstGeom prst="rect">
            <a:avLst/>
          </a:prstGeom>
          <a:noFill/>
          <a:ln>
            <a:noFill/>
          </a:ln>
        </p:spPr>
        <p:txBody>
          <a:bodyPr anchorCtr="0" anchor="t" bIns="45000" lIns="90000" rIns="90000" tIns="45000">
            <a:noAutofit/>
          </a:bodyPr>
          <a:lstStyle/>
          <a:p>
            <a:pPr indent="-393700" lvl="0" marL="457200" rtl="0">
              <a:lnSpc>
                <a:spcPct val="150000"/>
              </a:lnSpc>
              <a:spcBef>
                <a:spcPts val="0"/>
              </a:spcBef>
              <a:buClr>
                <a:schemeClr val="dk1"/>
              </a:buClr>
              <a:buSzPct val="100000"/>
              <a:buChar char="●"/>
            </a:pPr>
            <a:r>
              <a:rPr lang="zxx" sz="2600"/>
              <a:t>tag:contains-pe tag:tar-bundle tag:gzip cp:30+</a:t>
            </a:r>
          </a:p>
        </p:txBody>
      </p:sp>
      <p:pic>
        <p:nvPicPr>
          <p:cNvPr id="421" name="Shape 421"/>
          <p:cNvPicPr preferRelativeResize="0"/>
          <p:nvPr/>
        </p:nvPicPr>
        <p:blipFill>
          <a:blip r:embed="rId3">
            <a:alphaModFix/>
          </a:blip>
          <a:stretch>
            <a:fillRect/>
          </a:stretch>
        </p:blipFill>
        <p:spPr>
          <a:xfrm>
            <a:off x="0" y="0"/>
            <a:ext cx="10080625" cy="685800"/>
          </a:xfrm>
          <a:prstGeom prst="rect">
            <a:avLst/>
          </a:prstGeom>
          <a:noFill/>
          <a:ln>
            <a:noFill/>
          </a:ln>
        </p:spPr>
      </p:pic>
      <p:sp>
        <p:nvSpPr>
          <p:cNvPr id="422" name="Shape 422"/>
          <p:cNvSpPr txBox="1"/>
          <p:nvPr/>
        </p:nvSpPr>
        <p:spPr>
          <a:xfrm>
            <a:off x="279200" y="885025"/>
            <a:ext cx="2488800" cy="382800"/>
          </a:xfrm>
          <a:prstGeom prst="rect">
            <a:avLst/>
          </a:prstGeom>
          <a:noFill/>
          <a:ln>
            <a:noFill/>
          </a:ln>
        </p:spPr>
        <p:txBody>
          <a:bodyPr anchorCtr="0" anchor="t" bIns="91425" lIns="91425" rIns="91425" tIns="91425">
            <a:noAutofit/>
          </a:bodyPr>
          <a:lstStyle/>
          <a:p>
            <a:pPr lvl="0">
              <a:spcBef>
                <a:spcPts val="0"/>
              </a:spcBef>
              <a:buNone/>
            </a:pPr>
            <a:r>
              <a:rPr lang="zxx"/>
              <a:t>file bundle contains PE file</a:t>
            </a:r>
          </a:p>
        </p:txBody>
      </p:sp>
      <p:cxnSp>
        <p:nvCxnSpPr>
          <p:cNvPr id="423" name="Shape 423"/>
          <p:cNvCxnSpPr/>
          <p:nvPr/>
        </p:nvCxnSpPr>
        <p:spPr>
          <a:xfrm>
            <a:off x="1523600" y="1191625"/>
            <a:ext cx="0" cy="453600"/>
          </a:xfrm>
          <a:prstGeom prst="straightConnector1">
            <a:avLst/>
          </a:prstGeom>
          <a:noFill/>
          <a:ln cap="flat" cmpd="sng" w="19050">
            <a:solidFill>
              <a:schemeClr val="dk2"/>
            </a:solidFill>
            <a:prstDash val="solid"/>
            <a:round/>
            <a:headEnd len="lg" w="lg" type="none"/>
            <a:tailEnd len="lg" w="lg" type="triangle"/>
          </a:ln>
        </p:spPr>
      </p:cxnSp>
      <p:sp>
        <p:nvSpPr>
          <p:cNvPr id="424" name="Shape 424"/>
          <p:cNvSpPr txBox="1"/>
          <p:nvPr/>
        </p:nvSpPr>
        <p:spPr>
          <a:xfrm>
            <a:off x="2269175" y="1159800"/>
            <a:ext cx="3522900" cy="382800"/>
          </a:xfrm>
          <a:prstGeom prst="rect">
            <a:avLst/>
          </a:prstGeom>
          <a:noFill/>
          <a:ln>
            <a:noFill/>
          </a:ln>
        </p:spPr>
        <p:txBody>
          <a:bodyPr anchorCtr="0" anchor="t" bIns="91425" lIns="91425" rIns="91425" tIns="91425">
            <a:noAutofit/>
          </a:bodyPr>
          <a:lstStyle/>
          <a:p>
            <a:pPr lvl="0" rtl="0">
              <a:spcBef>
                <a:spcPts val="0"/>
              </a:spcBef>
              <a:buNone/>
            </a:pPr>
            <a:r>
              <a:rPr lang="zxx"/>
              <a:t>compressed file that contains a tar bundle</a:t>
            </a:r>
          </a:p>
        </p:txBody>
      </p:sp>
      <p:cxnSp>
        <p:nvCxnSpPr>
          <p:cNvPr id="425" name="Shape 425"/>
          <p:cNvCxnSpPr/>
          <p:nvPr/>
        </p:nvCxnSpPr>
        <p:spPr>
          <a:xfrm>
            <a:off x="3694475" y="1459125"/>
            <a:ext cx="337500" cy="267300"/>
          </a:xfrm>
          <a:prstGeom prst="straightConnector1">
            <a:avLst/>
          </a:prstGeom>
          <a:noFill/>
          <a:ln cap="flat" cmpd="sng" w="19050">
            <a:solidFill>
              <a:schemeClr val="dk2"/>
            </a:solidFill>
            <a:prstDash val="solid"/>
            <a:round/>
            <a:headEnd len="lg" w="lg" type="none"/>
            <a:tailEnd len="lg" w="lg" type="triangle"/>
          </a:ln>
        </p:spPr>
      </p:cxnSp>
      <p:sp>
        <p:nvSpPr>
          <p:cNvPr id="426" name="Shape 426"/>
          <p:cNvSpPr txBox="1"/>
          <p:nvPr/>
        </p:nvSpPr>
        <p:spPr>
          <a:xfrm>
            <a:off x="5927625" y="922212"/>
            <a:ext cx="1474500" cy="382800"/>
          </a:xfrm>
          <a:prstGeom prst="rect">
            <a:avLst/>
          </a:prstGeom>
          <a:noFill/>
          <a:ln>
            <a:noFill/>
          </a:ln>
        </p:spPr>
        <p:txBody>
          <a:bodyPr anchorCtr="0" anchor="t" bIns="91425" lIns="91425" rIns="91425" tIns="91425">
            <a:noAutofit/>
          </a:bodyPr>
          <a:lstStyle/>
          <a:p>
            <a:pPr lvl="0" rtl="0">
              <a:spcBef>
                <a:spcPts val="0"/>
              </a:spcBef>
              <a:buNone/>
            </a:pPr>
            <a:r>
              <a:rPr lang="zxx"/>
              <a:t>file type is gzip</a:t>
            </a:r>
          </a:p>
        </p:txBody>
      </p:sp>
      <p:cxnSp>
        <p:nvCxnSpPr>
          <p:cNvPr id="427" name="Shape 427"/>
          <p:cNvCxnSpPr>
            <a:stCxn id="426" idx="2"/>
          </p:cNvCxnSpPr>
          <p:nvPr/>
        </p:nvCxnSpPr>
        <p:spPr>
          <a:xfrm flipH="1">
            <a:off x="5966475" y="1305012"/>
            <a:ext cx="698400" cy="416700"/>
          </a:xfrm>
          <a:prstGeom prst="straightConnector1">
            <a:avLst/>
          </a:prstGeom>
          <a:noFill/>
          <a:ln cap="flat" cmpd="sng" w="19050">
            <a:solidFill>
              <a:schemeClr val="dk2"/>
            </a:solidFill>
            <a:prstDash val="solid"/>
            <a:round/>
            <a:headEnd len="lg" w="lg" type="none"/>
            <a:tailEnd len="lg" w="lg" type="triangle"/>
          </a:ln>
        </p:spPr>
      </p:cxnSp>
      <p:sp>
        <p:nvSpPr>
          <p:cNvPr id="428" name="Shape 428"/>
          <p:cNvSpPr txBox="1"/>
          <p:nvPr/>
        </p:nvSpPr>
        <p:spPr>
          <a:xfrm>
            <a:off x="8027975" y="772800"/>
            <a:ext cx="1749900" cy="1156800"/>
          </a:xfrm>
          <a:prstGeom prst="rect">
            <a:avLst/>
          </a:prstGeom>
          <a:noFill/>
          <a:ln>
            <a:noFill/>
          </a:ln>
        </p:spPr>
        <p:txBody>
          <a:bodyPr anchorCtr="0" anchor="t" bIns="91425" lIns="91425" rIns="91425" tIns="91425">
            <a:noAutofit/>
          </a:bodyPr>
          <a:lstStyle/>
          <a:p>
            <a:pPr lvl="0" rtl="0">
              <a:spcBef>
                <a:spcPts val="0"/>
              </a:spcBef>
              <a:buNone/>
            </a:pPr>
            <a:r>
              <a:rPr lang="zxx"/>
              <a:t>returns files according to the max # of detections for children files in a  bundle</a:t>
            </a:r>
          </a:p>
        </p:txBody>
      </p:sp>
      <p:cxnSp>
        <p:nvCxnSpPr>
          <p:cNvPr id="429" name="Shape 429"/>
          <p:cNvCxnSpPr>
            <a:stCxn id="428" idx="1"/>
          </p:cNvCxnSpPr>
          <p:nvPr/>
        </p:nvCxnSpPr>
        <p:spPr>
          <a:xfrm flipH="1">
            <a:off x="7280675" y="1351200"/>
            <a:ext cx="747300" cy="335400"/>
          </a:xfrm>
          <a:prstGeom prst="straightConnector1">
            <a:avLst/>
          </a:prstGeom>
          <a:noFill/>
          <a:ln cap="flat" cmpd="sng" w="19050">
            <a:solidFill>
              <a:schemeClr val="dk2"/>
            </a:solidFill>
            <a:prstDash val="solid"/>
            <a:round/>
            <a:headEnd len="lg" w="lg" type="none"/>
            <a:tailEnd len="lg" w="lg" type="triangle"/>
          </a:ln>
        </p:spPr>
      </p:cxnSp>
      <p:pic>
        <p:nvPicPr>
          <p:cNvPr id="430" name="Shape 430"/>
          <p:cNvPicPr preferRelativeResize="0"/>
          <p:nvPr/>
        </p:nvPicPr>
        <p:blipFill>
          <a:blip r:embed="rId4">
            <a:alphaModFix/>
          </a:blip>
          <a:stretch>
            <a:fillRect/>
          </a:stretch>
        </p:blipFill>
        <p:spPr>
          <a:xfrm>
            <a:off x="1146600" y="2105700"/>
            <a:ext cx="6592024" cy="4907474"/>
          </a:xfrm>
          <a:prstGeom prst="rect">
            <a:avLst/>
          </a:prstGeom>
          <a:noFill/>
          <a:ln>
            <a:noFill/>
          </a:ln>
        </p:spPr>
      </p:pic>
    </p:spTree>
  </p:cSld>
  <p:clrMapOvr>
    <a:masterClrMapping/>
  </p:clrMapOvr>
  <p:transition spd="slow">
    <p:cut/>
  </p:transition>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34" name="Shape 434"/>
        <p:cNvGrpSpPr/>
        <p:nvPr/>
      </p:nvGrpSpPr>
      <p:grpSpPr>
        <a:xfrm>
          <a:off x="0" y="0"/>
          <a:ext cx="0" cy="0"/>
          <a:chOff x="0" y="0"/>
          <a:chExt cx="0" cy="0"/>
        </a:xfrm>
      </p:grpSpPr>
      <p:sp>
        <p:nvSpPr>
          <p:cNvPr id="435" name="Shape 435"/>
          <p:cNvSpPr txBox="1"/>
          <p:nvPr/>
        </p:nvSpPr>
        <p:spPr>
          <a:xfrm>
            <a:off x="3070450" y="2261730"/>
            <a:ext cx="3151800" cy="348900"/>
          </a:xfrm>
          <a:prstGeom prst="rect">
            <a:avLst/>
          </a:prstGeom>
          <a:noFill/>
          <a:ln>
            <a:noFill/>
          </a:ln>
        </p:spPr>
        <p:txBody>
          <a:bodyPr anchorCtr="0" anchor="t" bIns="91425" lIns="91425" rIns="91425" tIns="91425">
            <a:noAutofit/>
          </a:bodyPr>
          <a:lstStyle/>
          <a:p>
            <a:pPr lvl="0">
              <a:spcBef>
                <a:spcPts val="0"/>
              </a:spcBef>
              <a:buNone/>
            </a:pPr>
            <a:r>
              <a:rPr lang="zxx"/>
              <a:t>number of distinct sources submitting</a:t>
            </a:r>
          </a:p>
        </p:txBody>
      </p:sp>
      <p:sp>
        <p:nvSpPr>
          <p:cNvPr id="436" name="Shape 436"/>
          <p:cNvSpPr txBox="1"/>
          <p:nvPr/>
        </p:nvSpPr>
        <p:spPr>
          <a:xfrm>
            <a:off x="360000" y="1620000"/>
            <a:ext cx="9360000" cy="1055100"/>
          </a:xfrm>
          <a:prstGeom prst="rect">
            <a:avLst/>
          </a:prstGeom>
          <a:noFill/>
          <a:ln>
            <a:noFill/>
          </a:ln>
        </p:spPr>
        <p:txBody>
          <a:bodyPr anchorCtr="0" anchor="t" bIns="45000" lIns="90000" rIns="90000" tIns="45000">
            <a:noAutofit/>
          </a:bodyPr>
          <a:lstStyle/>
          <a:p>
            <a:pPr indent="-393700" lvl="0" marL="457200" marR="0" rtl="0" algn="l">
              <a:lnSpc>
                <a:spcPct val="150000"/>
              </a:lnSpc>
              <a:spcBef>
                <a:spcPts val="0"/>
              </a:spcBef>
              <a:spcAft>
                <a:spcPts val="0"/>
              </a:spcAft>
              <a:buClr>
                <a:srgbClr val="000000"/>
              </a:buClr>
              <a:buSzPct val="100000"/>
              <a:buFont typeface="Arial"/>
              <a:buChar char="●"/>
            </a:pPr>
            <a:r>
              <a:rPr lang="zxx" sz="2600"/>
              <a:t>subspan:1000- pets:2016-03-04T19:10:46+ positives:3+ sources:3+</a:t>
            </a:r>
          </a:p>
        </p:txBody>
      </p:sp>
      <p:pic>
        <p:nvPicPr>
          <p:cNvPr id="437" name="Shape 437"/>
          <p:cNvPicPr preferRelativeResize="0"/>
          <p:nvPr/>
        </p:nvPicPr>
        <p:blipFill>
          <a:blip r:embed="rId3">
            <a:alphaModFix/>
          </a:blip>
          <a:stretch>
            <a:fillRect/>
          </a:stretch>
        </p:blipFill>
        <p:spPr>
          <a:xfrm>
            <a:off x="0" y="0"/>
            <a:ext cx="10080625" cy="685800"/>
          </a:xfrm>
          <a:prstGeom prst="rect">
            <a:avLst/>
          </a:prstGeom>
          <a:noFill/>
          <a:ln>
            <a:noFill/>
          </a:ln>
        </p:spPr>
      </p:pic>
      <p:cxnSp>
        <p:nvCxnSpPr>
          <p:cNvPr id="438" name="Shape 438"/>
          <p:cNvCxnSpPr/>
          <p:nvPr/>
        </p:nvCxnSpPr>
        <p:spPr>
          <a:xfrm rot="10800000">
            <a:off x="2582050" y="2489100"/>
            <a:ext cx="488400" cy="0"/>
          </a:xfrm>
          <a:prstGeom prst="straightConnector1">
            <a:avLst/>
          </a:prstGeom>
          <a:noFill/>
          <a:ln cap="flat" cmpd="sng" w="19050">
            <a:solidFill>
              <a:schemeClr val="dk2"/>
            </a:solidFill>
            <a:prstDash val="solid"/>
            <a:round/>
            <a:headEnd len="lg" w="lg" type="none"/>
            <a:tailEnd len="lg" w="lg" type="triangle"/>
          </a:ln>
        </p:spPr>
      </p:cxnSp>
      <p:sp>
        <p:nvSpPr>
          <p:cNvPr id="439" name="Shape 439"/>
          <p:cNvSpPr txBox="1"/>
          <p:nvPr/>
        </p:nvSpPr>
        <p:spPr>
          <a:xfrm>
            <a:off x="790950" y="978450"/>
            <a:ext cx="6699000" cy="348900"/>
          </a:xfrm>
          <a:prstGeom prst="rect">
            <a:avLst/>
          </a:prstGeom>
          <a:noFill/>
          <a:ln>
            <a:noFill/>
          </a:ln>
        </p:spPr>
        <p:txBody>
          <a:bodyPr anchorCtr="0" anchor="t" bIns="91425" lIns="91425" rIns="91425" tIns="91425">
            <a:noAutofit/>
          </a:bodyPr>
          <a:lstStyle/>
          <a:p>
            <a:pPr lvl="0">
              <a:spcBef>
                <a:spcPts val="0"/>
              </a:spcBef>
              <a:buNone/>
            </a:pPr>
            <a:r>
              <a:rPr lang="zxx"/>
              <a:t>Difference in seconds between the first submission time and the compilation time</a:t>
            </a:r>
          </a:p>
        </p:txBody>
      </p:sp>
      <p:cxnSp>
        <p:nvCxnSpPr>
          <p:cNvPr id="440" name="Shape 440"/>
          <p:cNvCxnSpPr>
            <a:stCxn id="439" idx="2"/>
          </p:cNvCxnSpPr>
          <p:nvPr/>
        </p:nvCxnSpPr>
        <p:spPr>
          <a:xfrm flipH="1">
            <a:off x="2384250" y="1327350"/>
            <a:ext cx="1756200" cy="347700"/>
          </a:xfrm>
          <a:prstGeom prst="straightConnector1">
            <a:avLst/>
          </a:prstGeom>
          <a:noFill/>
          <a:ln cap="flat" cmpd="sng" w="19050">
            <a:solidFill>
              <a:schemeClr val="dk2"/>
            </a:solidFill>
            <a:prstDash val="solid"/>
            <a:round/>
            <a:headEnd len="lg" w="lg" type="none"/>
            <a:tailEnd len="lg" w="lg" type="triangle"/>
          </a:ln>
        </p:spPr>
      </p:cxnSp>
      <p:pic>
        <p:nvPicPr>
          <p:cNvPr id="441" name="Shape 441"/>
          <p:cNvPicPr preferRelativeResize="0"/>
          <p:nvPr/>
        </p:nvPicPr>
        <p:blipFill>
          <a:blip r:embed="rId4">
            <a:alphaModFix/>
          </a:blip>
          <a:stretch>
            <a:fillRect/>
          </a:stretch>
        </p:blipFill>
        <p:spPr>
          <a:xfrm>
            <a:off x="96837" y="2808287"/>
            <a:ext cx="9886950" cy="2247900"/>
          </a:xfrm>
          <a:prstGeom prst="rect">
            <a:avLst/>
          </a:prstGeom>
          <a:noFill/>
          <a:ln>
            <a:noFill/>
          </a:ln>
        </p:spPr>
      </p:pic>
    </p:spTree>
  </p:cSld>
  <p:clrMapOvr>
    <a:masterClrMapping/>
  </p:clrMapOvr>
  <p:transition spd="slow">
    <p:cut/>
  </p:transition>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45" name="Shape 445"/>
        <p:cNvGrpSpPr/>
        <p:nvPr/>
      </p:nvGrpSpPr>
      <p:grpSpPr>
        <a:xfrm>
          <a:off x="0" y="0"/>
          <a:ext cx="0" cy="0"/>
          <a:chOff x="0" y="0"/>
          <a:chExt cx="0" cy="0"/>
        </a:xfrm>
      </p:grpSpPr>
      <p:sp>
        <p:nvSpPr>
          <p:cNvPr id="446" name="Shape 446"/>
          <p:cNvSpPr txBox="1"/>
          <p:nvPr/>
        </p:nvSpPr>
        <p:spPr>
          <a:xfrm>
            <a:off x="360000" y="1620000"/>
            <a:ext cx="9360000" cy="531600"/>
          </a:xfrm>
          <a:prstGeom prst="rect">
            <a:avLst/>
          </a:prstGeom>
          <a:noFill/>
          <a:ln>
            <a:noFill/>
          </a:ln>
        </p:spPr>
        <p:txBody>
          <a:bodyPr anchorCtr="0" anchor="t" bIns="45000" lIns="90000" rIns="90000" tIns="45000">
            <a:noAutofit/>
          </a:bodyPr>
          <a:lstStyle/>
          <a:p>
            <a:pPr indent="-393700" lvl="0" marL="457200" marR="0" rtl="0" algn="l">
              <a:lnSpc>
                <a:spcPct val="150000"/>
              </a:lnSpc>
              <a:spcBef>
                <a:spcPts val="0"/>
              </a:spcBef>
              <a:spcAft>
                <a:spcPts val="0"/>
              </a:spcAft>
              <a:buClr>
                <a:srgbClr val="000000"/>
              </a:buClr>
              <a:buSzPct val="100000"/>
              <a:buFont typeface="Arial"/>
              <a:buChar char="●"/>
            </a:pPr>
            <a:r>
              <a:rPr lang="zxx" sz="2600"/>
              <a:t>tag:attachment tag:zip fs:2016-03-03T22:31:00+</a:t>
            </a:r>
          </a:p>
        </p:txBody>
      </p:sp>
      <p:pic>
        <p:nvPicPr>
          <p:cNvPr id="447" name="Shape 447"/>
          <p:cNvPicPr preferRelativeResize="0"/>
          <p:nvPr/>
        </p:nvPicPr>
        <p:blipFill>
          <a:blip r:embed="rId3">
            <a:alphaModFix/>
          </a:blip>
          <a:stretch>
            <a:fillRect/>
          </a:stretch>
        </p:blipFill>
        <p:spPr>
          <a:xfrm>
            <a:off x="0" y="0"/>
            <a:ext cx="10080625" cy="685800"/>
          </a:xfrm>
          <a:prstGeom prst="rect">
            <a:avLst/>
          </a:prstGeom>
          <a:noFill/>
          <a:ln>
            <a:noFill/>
          </a:ln>
        </p:spPr>
      </p:pic>
      <p:pic>
        <p:nvPicPr>
          <p:cNvPr id="448" name="Shape 448"/>
          <p:cNvPicPr preferRelativeResize="0"/>
          <p:nvPr/>
        </p:nvPicPr>
        <p:blipFill>
          <a:blip r:embed="rId4">
            <a:alphaModFix/>
          </a:blip>
          <a:stretch>
            <a:fillRect/>
          </a:stretch>
        </p:blipFill>
        <p:spPr>
          <a:xfrm>
            <a:off x="1076500" y="2153400"/>
            <a:ext cx="6489050" cy="4987725"/>
          </a:xfrm>
          <a:prstGeom prst="rect">
            <a:avLst/>
          </a:prstGeom>
          <a:noFill/>
          <a:ln>
            <a:noFill/>
          </a:ln>
        </p:spPr>
      </p:pic>
      <p:sp>
        <p:nvSpPr>
          <p:cNvPr id="449" name="Shape 449"/>
          <p:cNvSpPr txBox="1"/>
          <p:nvPr/>
        </p:nvSpPr>
        <p:spPr>
          <a:xfrm>
            <a:off x="790950" y="978450"/>
            <a:ext cx="4454400" cy="348900"/>
          </a:xfrm>
          <a:prstGeom prst="rect">
            <a:avLst/>
          </a:prstGeom>
          <a:noFill/>
          <a:ln>
            <a:noFill/>
          </a:ln>
        </p:spPr>
        <p:txBody>
          <a:bodyPr anchorCtr="0" anchor="t" bIns="91425" lIns="91425" rIns="91425" tIns="91425">
            <a:noAutofit/>
          </a:bodyPr>
          <a:lstStyle/>
          <a:p>
            <a:pPr lvl="0" rtl="0">
              <a:spcBef>
                <a:spcPts val="0"/>
              </a:spcBef>
              <a:buNone/>
            </a:pPr>
            <a:r>
              <a:rPr lang="zxx"/>
              <a:t>seen as an attachment to a spam/phishing email</a:t>
            </a:r>
          </a:p>
        </p:txBody>
      </p:sp>
      <p:cxnSp>
        <p:nvCxnSpPr>
          <p:cNvPr id="450" name="Shape 450"/>
          <p:cNvCxnSpPr>
            <a:stCxn id="449" idx="2"/>
          </p:cNvCxnSpPr>
          <p:nvPr/>
        </p:nvCxnSpPr>
        <p:spPr>
          <a:xfrm flipH="1">
            <a:off x="1261950" y="1327350"/>
            <a:ext cx="1756200" cy="347700"/>
          </a:xfrm>
          <a:prstGeom prst="straightConnector1">
            <a:avLst/>
          </a:prstGeom>
          <a:noFill/>
          <a:ln cap="flat" cmpd="sng" w="19050">
            <a:solidFill>
              <a:schemeClr val="dk2"/>
            </a:solidFill>
            <a:prstDash val="solid"/>
            <a:round/>
            <a:headEnd len="lg" w="lg" type="none"/>
            <a:tailEnd len="lg" w="lg" type="triangle"/>
          </a:ln>
        </p:spPr>
      </p:cxnSp>
      <p:sp>
        <p:nvSpPr>
          <p:cNvPr id="451" name="Shape 451"/>
          <p:cNvSpPr txBox="1"/>
          <p:nvPr/>
        </p:nvSpPr>
        <p:spPr>
          <a:xfrm>
            <a:off x="4768475" y="1243775"/>
            <a:ext cx="1953900" cy="347700"/>
          </a:xfrm>
          <a:prstGeom prst="rect">
            <a:avLst/>
          </a:prstGeom>
          <a:noFill/>
          <a:ln>
            <a:noFill/>
          </a:ln>
        </p:spPr>
        <p:txBody>
          <a:bodyPr anchorCtr="0" anchor="t" bIns="91425" lIns="91425" rIns="91425" tIns="91425">
            <a:noAutofit/>
          </a:bodyPr>
          <a:lstStyle/>
          <a:p>
            <a:pPr lvl="0" rtl="0">
              <a:spcBef>
                <a:spcPts val="0"/>
              </a:spcBef>
              <a:buNone/>
            </a:pPr>
            <a:r>
              <a:rPr lang="zxx"/>
              <a:t>identifies a zip bundle</a:t>
            </a:r>
          </a:p>
        </p:txBody>
      </p:sp>
      <p:cxnSp>
        <p:nvCxnSpPr>
          <p:cNvPr id="452" name="Shape 452"/>
          <p:cNvCxnSpPr/>
          <p:nvPr/>
        </p:nvCxnSpPr>
        <p:spPr>
          <a:xfrm flipH="1">
            <a:off x="3768200" y="1453925"/>
            <a:ext cx="1011900" cy="302400"/>
          </a:xfrm>
          <a:prstGeom prst="straightConnector1">
            <a:avLst/>
          </a:prstGeom>
          <a:noFill/>
          <a:ln cap="flat" cmpd="sng" w="19050">
            <a:solidFill>
              <a:schemeClr val="dk2"/>
            </a:solidFill>
            <a:prstDash val="solid"/>
            <a:round/>
            <a:headEnd len="lg" w="lg" type="none"/>
            <a:tailEnd len="lg" w="lg" type="triangle"/>
          </a:ln>
        </p:spPr>
      </p:cxnSp>
    </p:spTree>
  </p:cSld>
  <p:clrMapOvr>
    <a:masterClrMapping/>
  </p:clrMapOvr>
  <p:transition spd="slow">
    <p:cut/>
  </p:transition>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56" name="Shape 456"/>
        <p:cNvGrpSpPr/>
        <p:nvPr/>
      </p:nvGrpSpPr>
      <p:grpSpPr>
        <a:xfrm>
          <a:off x="0" y="0"/>
          <a:ext cx="0" cy="0"/>
          <a:chOff x="0" y="0"/>
          <a:chExt cx="0" cy="0"/>
        </a:xfrm>
      </p:grpSpPr>
      <p:sp>
        <p:nvSpPr>
          <p:cNvPr id="457" name="Shape 457"/>
          <p:cNvSpPr txBox="1"/>
          <p:nvPr/>
        </p:nvSpPr>
        <p:spPr>
          <a:xfrm>
            <a:off x="360000" y="1620000"/>
            <a:ext cx="9360000" cy="1607100"/>
          </a:xfrm>
          <a:prstGeom prst="rect">
            <a:avLst/>
          </a:prstGeom>
          <a:noFill/>
          <a:ln>
            <a:noFill/>
          </a:ln>
        </p:spPr>
        <p:txBody>
          <a:bodyPr anchorCtr="0" anchor="t" bIns="45000" lIns="90000" rIns="90000" tIns="45000">
            <a:noAutofit/>
          </a:bodyPr>
          <a:lstStyle/>
          <a:p>
            <a:pPr indent="-393700" lvl="0" marL="457200" marR="0" rtl="0" algn="l">
              <a:lnSpc>
                <a:spcPct val="150000"/>
              </a:lnSpc>
              <a:spcBef>
                <a:spcPts val="0"/>
              </a:spcBef>
              <a:spcAft>
                <a:spcPts val="0"/>
              </a:spcAft>
              <a:buSzPct val="100000"/>
              <a:buChar char="●"/>
            </a:pPr>
            <a:r>
              <a:rPr lang="zxx" sz="2600"/>
              <a:t>Public API use aka. Better living through scripting.</a:t>
            </a:r>
          </a:p>
        </p:txBody>
      </p:sp>
      <p:sp>
        <p:nvSpPr>
          <p:cNvPr id="458" name="Shape 458"/>
          <p:cNvSpPr txBox="1"/>
          <p:nvPr/>
        </p:nvSpPr>
        <p:spPr>
          <a:xfrm>
            <a:off x="3472825" y="1194900"/>
            <a:ext cx="4209900" cy="425100"/>
          </a:xfrm>
          <a:prstGeom prst="rect">
            <a:avLst/>
          </a:prstGeom>
          <a:noFill/>
          <a:ln>
            <a:noFill/>
          </a:ln>
        </p:spPr>
        <p:txBody>
          <a:bodyPr anchorCtr="0" anchor="t" bIns="91425" lIns="91425" rIns="91425" tIns="91425">
            <a:noAutofit/>
          </a:bodyPr>
          <a:lstStyle/>
          <a:p>
            <a:pPr lvl="0" rtl="0">
              <a:spcBef>
                <a:spcPts val="0"/>
              </a:spcBef>
              <a:buNone/>
            </a:pPr>
            <a:r>
              <a:t/>
            </a:r>
            <a:endParaRPr/>
          </a:p>
        </p:txBody>
      </p:sp>
      <p:pic>
        <p:nvPicPr>
          <p:cNvPr id="459" name="Shape 459"/>
          <p:cNvPicPr preferRelativeResize="0"/>
          <p:nvPr/>
        </p:nvPicPr>
        <p:blipFill>
          <a:blip r:embed="rId3">
            <a:alphaModFix/>
          </a:blip>
          <a:stretch>
            <a:fillRect/>
          </a:stretch>
        </p:blipFill>
        <p:spPr>
          <a:xfrm>
            <a:off x="0" y="0"/>
            <a:ext cx="10080625" cy="685800"/>
          </a:xfrm>
          <a:prstGeom prst="rect">
            <a:avLst/>
          </a:prstGeom>
          <a:noFill/>
          <a:ln>
            <a:noFill/>
          </a:ln>
        </p:spPr>
      </p:pic>
      <p:pic>
        <p:nvPicPr>
          <p:cNvPr id="460" name="Shape 460"/>
          <p:cNvPicPr preferRelativeResize="0"/>
          <p:nvPr/>
        </p:nvPicPr>
        <p:blipFill>
          <a:blip r:embed="rId4">
            <a:alphaModFix/>
          </a:blip>
          <a:stretch>
            <a:fillRect/>
          </a:stretch>
        </p:blipFill>
        <p:spPr>
          <a:xfrm>
            <a:off x="1195624" y="2129099"/>
            <a:ext cx="7509852" cy="4693675"/>
          </a:xfrm>
          <a:prstGeom prst="rect">
            <a:avLst/>
          </a:prstGeom>
          <a:noFill/>
          <a:ln>
            <a:noFill/>
          </a:ln>
        </p:spPr>
      </p:pic>
    </p:spTree>
  </p:cSld>
  <p:clrMapOvr>
    <a:masterClrMapping/>
  </p:clrMapOvr>
  <p:transition spd="slow">
    <p:cut/>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8">
                                  <p:stCondLst>
                                    <p:cond delay="0"/>
                                  </p:stCondLst>
                                  <p:childTnLst>
                                    <p:set>
                                      <p:cBhvr>
                                        <p:cTn dur="1" fill="hold">
                                          <p:stCondLst>
                                            <p:cond delay="0"/>
                                          </p:stCondLst>
                                        </p:cTn>
                                        <p:tgtEl>
                                          <p:spTgt spid="460"/>
                                        </p:tgtEl>
                                        <p:attrNameLst>
                                          <p:attrName>style.visibility</p:attrName>
                                        </p:attrNameLst>
                                      </p:cBhvr>
                                      <p:to>
                                        <p:strVal val="visible"/>
                                      </p:to>
                                    </p:set>
                                    <p:anim calcmode="lin" valueType="num">
                                      <p:cBhvr additive="base">
                                        <p:cTn dur="1000"/>
                                        <p:tgtEl>
                                          <p:spTgt spid="460"/>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64" name="Shape 464"/>
        <p:cNvGrpSpPr/>
        <p:nvPr/>
      </p:nvGrpSpPr>
      <p:grpSpPr>
        <a:xfrm>
          <a:off x="0" y="0"/>
          <a:ext cx="0" cy="0"/>
          <a:chOff x="0" y="0"/>
          <a:chExt cx="0" cy="0"/>
        </a:xfrm>
      </p:grpSpPr>
      <p:sp>
        <p:nvSpPr>
          <p:cNvPr id="465" name="Shape 465"/>
          <p:cNvSpPr txBox="1"/>
          <p:nvPr/>
        </p:nvSpPr>
        <p:spPr>
          <a:xfrm>
            <a:off x="360000" y="1620000"/>
            <a:ext cx="9360000" cy="1607100"/>
          </a:xfrm>
          <a:prstGeom prst="rect">
            <a:avLst/>
          </a:prstGeom>
          <a:noFill/>
          <a:ln>
            <a:noFill/>
          </a:ln>
        </p:spPr>
        <p:txBody>
          <a:bodyPr anchorCtr="0" anchor="t" bIns="45000" lIns="90000" rIns="90000" tIns="45000">
            <a:noAutofit/>
          </a:bodyPr>
          <a:lstStyle/>
          <a:p>
            <a:pPr indent="-393700" lvl="0" marL="457200" marR="0" rtl="0" algn="l">
              <a:lnSpc>
                <a:spcPct val="150000"/>
              </a:lnSpc>
              <a:spcBef>
                <a:spcPts val="0"/>
              </a:spcBef>
              <a:spcAft>
                <a:spcPts val="0"/>
              </a:spcAft>
              <a:buSzPct val="100000"/>
              <a:buChar char="●"/>
            </a:pPr>
            <a:r>
              <a:rPr lang="zxx" sz="2600"/>
              <a:t>Python vt_bulkdownload.py tag:email p:10 trendmicro:Locky</a:t>
            </a:r>
          </a:p>
        </p:txBody>
      </p:sp>
      <p:sp>
        <p:nvSpPr>
          <p:cNvPr id="466" name="Shape 466"/>
          <p:cNvSpPr txBox="1"/>
          <p:nvPr/>
        </p:nvSpPr>
        <p:spPr>
          <a:xfrm>
            <a:off x="3472825" y="1194900"/>
            <a:ext cx="4209900" cy="425100"/>
          </a:xfrm>
          <a:prstGeom prst="rect">
            <a:avLst/>
          </a:prstGeom>
          <a:noFill/>
          <a:ln>
            <a:noFill/>
          </a:ln>
        </p:spPr>
        <p:txBody>
          <a:bodyPr anchorCtr="0" anchor="t" bIns="91425" lIns="91425" rIns="91425" tIns="91425">
            <a:noAutofit/>
          </a:bodyPr>
          <a:lstStyle/>
          <a:p>
            <a:pPr lvl="0" rtl="0">
              <a:spcBef>
                <a:spcPts val="0"/>
              </a:spcBef>
              <a:buNone/>
            </a:pPr>
            <a:r>
              <a:t/>
            </a:r>
            <a:endParaRPr/>
          </a:p>
        </p:txBody>
      </p:sp>
      <p:pic>
        <p:nvPicPr>
          <p:cNvPr id="467" name="Shape 467"/>
          <p:cNvPicPr preferRelativeResize="0"/>
          <p:nvPr/>
        </p:nvPicPr>
        <p:blipFill>
          <a:blip r:embed="rId3">
            <a:alphaModFix/>
          </a:blip>
          <a:stretch>
            <a:fillRect/>
          </a:stretch>
        </p:blipFill>
        <p:spPr>
          <a:xfrm>
            <a:off x="1136724" y="2803674"/>
            <a:ext cx="7954550" cy="4190549"/>
          </a:xfrm>
          <a:prstGeom prst="rect">
            <a:avLst/>
          </a:prstGeom>
          <a:noFill/>
          <a:ln>
            <a:noFill/>
          </a:ln>
        </p:spPr>
      </p:pic>
      <p:pic>
        <p:nvPicPr>
          <p:cNvPr id="468" name="Shape 468"/>
          <p:cNvPicPr preferRelativeResize="0"/>
          <p:nvPr/>
        </p:nvPicPr>
        <p:blipFill>
          <a:blip r:embed="rId4">
            <a:alphaModFix/>
          </a:blip>
          <a:stretch>
            <a:fillRect/>
          </a:stretch>
        </p:blipFill>
        <p:spPr>
          <a:xfrm>
            <a:off x="0" y="0"/>
            <a:ext cx="10080625" cy="685800"/>
          </a:xfrm>
          <a:prstGeom prst="rect">
            <a:avLst/>
          </a:prstGeom>
          <a:noFill/>
          <a:ln>
            <a:noFill/>
          </a:ln>
        </p:spPr>
      </p:pic>
    </p:spTree>
  </p:cSld>
  <p:clrMapOvr>
    <a:masterClrMapping/>
  </p:clrMapOvr>
  <p:transition spd="slow">
    <p:cut/>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2">
                                  <p:stCondLst>
                                    <p:cond delay="0"/>
                                  </p:stCondLst>
                                  <p:childTnLst>
                                    <p:set>
                                      <p:cBhvr>
                                        <p:cTn dur="1" fill="hold">
                                          <p:stCondLst>
                                            <p:cond delay="0"/>
                                          </p:stCondLst>
                                        </p:cTn>
                                        <p:tgtEl>
                                          <p:spTgt spid="467"/>
                                        </p:tgtEl>
                                        <p:attrNameLst>
                                          <p:attrName>style.visibility</p:attrName>
                                        </p:attrNameLst>
                                      </p:cBhvr>
                                      <p:to>
                                        <p:strVal val="visible"/>
                                      </p:to>
                                    </p:set>
                                    <p:anim calcmode="lin" valueType="num">
                                      <p:cBhvr additive="base">
                                        <p:cTn dur="1000"/>
                                        <p:tgtEl>
                                          <p:spTgt spid="467"/>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72" name="Shape 472"/>
        <p:cNvGrpSpPr/>
        <p:nvPr/>
      </p:nvGrpSpPr>
      <p:grpSpPr>
        <a:xfrm>
          <a:off x="0" y="0"/>
          <a:ext cx="0" cy="0"/>
          <a:chOff x="0" y="0"/>
          <a:chExt cx="0" cy="0"/>
        </a:xfrm>
      </p:grpSpPr>
      <p:sp>
        <p:nvSpPr>
          <p:cNvPr id="473" name="Shape 473"/>
          <p:cNvSpPr txBox="1"/>
          <p:nvPr/>
        </p:nvSpPr>
        <p:spPr>
          <a:xfrm>
            <a:off x="504000" y="1038578"/>
            <a:ext cx="9071700" cy="5516100"/>
          </a:xfrm>
          <a:prstGeom prst="rect">
            <a:avLst/>
          </a:prstGeom>
          <a:noFill/>
          <a:ln>
            <a:noFill/>
          </a:ln>
        </p:spPr>
        <p:txBody>
          <a:bodyPr anchorCtr="0" anchor="t" bIns="0" lIns="0" rIns="0" tIns="0">
            <a:noAutofit/>
          </a:bodyPr>
          <a:lstStyle/>
          <a:p>
            <a:pPr indent="0" lvl="0" marL="0" marR="0" rtl="0" algn="ctr">
              <a:spcBef>
                <a:spcPts val="0"/>
              </a:spcBef>
              <a:buSzPct val="25000"/>
              <a:buNone/>
            </a:pPr>
            <a:r>
              <a:rPr lang="zxx" sz="4800"/>
              <a:t>Questions?</a:t>
            </a:r>
          </a:p>
          <a:p>
            <a:pPr indent="0" lvl="0" marL="0" marR="0" rtl="0" algn="ctr">
              <a:spcBef>
                <a:spcPts val="0"/>
              </a:spcBef>
              <a:buNone/>
            </a:pPr>
            <a:r>
              <a:t/>
            </a:r>
            <a:endParaRPr sz="4800"/>
          </a:p>
          <a:p>
            <a:pPr indent="0" lvl="0" marL="0" marR="0" rtl="0" algn="ctr">
              <a:spcBef>
                <a:spcPts val="0"/>
              </a:spcBef>
              <a:buSzPct val="25000"/>
              <a:buNone/>
            </a:pPr>
            <a:r>
              <a:rPr lang="zxx" sz="4800"/>
              <a:t>Github link</a:t>
            </a:r>
          </a:p>
        </p:txBody>
      </p:sp>
      <p:pic>
        <p:nvPicPr>
          <p:cNvPr id="474" name="Shape 474"/>
          <p:cNvPicPr preferRelativeResize="0"/>
          <p:nvPr/>
        </p:nvPicPr>
        <p:blipFill>
          <a:blip r:embed="rId3">
            <a:alphaModFix/>
          </a:blip>
          <a:stretch>
            <a:fillRect/>
          </a:stretch>
        </p:blipFill>
        <p:spPr>
          <a:xfrm>
            <a:off x="0" y="0"/>
            <a:ext cx="10080625" cy="685800"/>
          </a:xfrm>
          <a:prstGeom prst="rect">
            <a:avLst/>
          </a:prstGeom>
          <a:noFill/>
          <a:ln>
            <a:noFill/>
          </a:ln>
        </p:spPr>
      </p:pic>
    </p:spTree>
  </p:cSld>
  <p:clrMapOvr>
    <a:masterClrMapping/>
  </p:clrMapOvr>
  <p:transition spd="slow">
    <p:cut/>
  </p:transition>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9" name="Shape 89"/>
        <p:cNvGrpSpPr/>
        <p:nvPr/>
      </p:nvGrpSpPr>
      <p:grpSpPr>
        <a:xfrm>
          <a:off x="0" y="0"/>
          <a:ext cx="0" cy="0"/>
          <a:chOff x="0" y="0"/>
          <a:chExt cx="0" cy="0"/>
        </a:xfrm>
      </p:grpSpPr>
      <p:sp>
        <p:nvSpPr>
          <p:cNvPr id="90" name="Shape 90"/>
          <p:cNvSpPr txBox="1"/>
          <p:nvPr/>
        </p:nvSpPr>
        <p:spPr>
          <a:xfrm>
            <a:off x="360000" y="1620000"/>
            <a:ext cx="9359999" cy="4829399"/>
          </a:xfrm>
          <a:prstGeom prst="rect">
            <a:avLst/>
          </a:prstGeom>
          <a:noFill/>
          <a:ln>
            <a:noFill/>
          </a:ln>
        </p:spPr>
        <p:txBody>
          <a:bodyPr anchorCtr="0" anchor="t" bIns="45000" lIns="90000" rIns="90000" tIns="45000">
            <a:noAutofit/>
          </a:bodyPr>
          <a:lstStyle/>
          <a:p>
            <a:pPr indent="-393700" lvl="0" marL="457200" marR="0" rtl="0" algn="l">
              <a:lnSpc>
                <a:spcPct val="150000"/>
              </a:lnSpc>
              <a:spcBef>
                <a:spcPts val="0"/>
              </a:spcBef>
              <a:buClr>
                <a:srgbClr val="000000"/>
              </a:buClr>
              <a:buSzPct val="100000"/>
              <a:buFont typeface="Arial"/>
              <a:buChar char="●"/>
            </a:pPr>
            <a:r>
              <a:rPr lang="zxx" sz="2600">
                <a:solidFill>
                  <a:srgbClr val="000000"/>
                </a:solidFill>
                <a:latin typeface="Arial"/>
                <a:ea typeface="Arial"/>
                <a:cs typeface="Arial"/>
                <a:sym typeface="Arial"/>
              </a:rPr>
              <a:t> Free service that analyzes suspicious files and URLs</a:t>
            </a:r>
          </a:p>
          <a:p>
            <a:pPr indent="-393700" lvl="0" marL="457200" marR="0" rtl="0" algn="l">
              <a:lnSpc>
                <a:spcPct val="150000"/>
              </a:lnSpc>
              <a:spcBef>
                <a:spcPts val="0"/>
              </a:spcBef>
              <a:buClr>
                <a:srgbClr val="000000"/>
              </a:buClr>
              <a:buSzPct val="100000"/>
              <a:buFont typeface="Arial"/>
              <a:buChar char="●"/>
            </a:pPr>
            <a:r>
              <a:rPr lang="zxx" sz="2600">
                <a:solidFill>
                  <a:srgbClr val="000000"/>
                </a:solidFill>
                <a:latin typeface="Arial"/>
                <a:ea typeface="Arial"/>
                <a:cs typeface="Arial"/>
                <a:sym typeface="Arial"/>
              </a:rPr>
              <a:t> Accepts input via browser, email or upload from script or utilities</a:t>
            </a:r>
          </a:p>
          <a:p>
            <a:pPr indent="0" lvl="0" marL="0" marR="0" rtl="0" algn="l">
              <a:spcBef>
                <a:spcPts val="0"/>
              </a:spcBef>
              <a:buNone/>
            </a:pPr>
            <a:r>
              <a:t/>
            </a:r>
            <a:endParaRPr sz="1800"/>
          </a:p>
          <a:p>
            <a:pPr indent="0" lvl="0" marL="0" marR="0" rtl="0" algn="ctr">
              <a:spcBef>
                <a:spcPts val="0"/>
              </a:spcBef>
              <a:buNone/>
            </a:pPr>
            <a:r>
              <a:t/>
            </a:r>
            <a:endParaRPr sz="1800"/>
          </a:p>
        </p:txBody>
      </p:sp>
      <p:pic>
        <p:nvPicPr>
          <p:cNvPr id="91" name="Shape 91"/>
          <p:cNvPicPr preferRelativeResize="0"/>
          <p:nvPr/>
        </p:nvPicPr>
        <p:blipFill rotWithShape="1">
          <a:blip r:embed="rId3">
            <a:alphaModFix/>
          </a:blip>
          <a:srcRect b="0" l="0" r="0" t="0"/>
          <a:stretch/>
        </p:blipFill>
        <p:spPr>
          <a:xfrm>
            <a:off x="2024894" y="3014039"/>
            <a:ext cx="4755000" cy="3375300"/>
          </a:xfrm>
          <a:prstGeom prst="rect">
            <a:avLst/>
          </a:prstGeom>
          <a:noFill/>
          <a:ln>
            <a:noFill/>
          </a:ln>
        </p:spPr>
      </p:pic>
      <p:pic>
        <p:nvPicPr>
          <p:cNvPr id="92" name="Shape 92"/>
          <p:cNvPicPr preferRelativeResize="0"/>
          <p:nvPr/>
        </p:nvPicPr>
        <p:blipFill>
          <a:blip r:embed="rId4">
            <a:alphaModFix/>
          </a:blip>
          <a:stretch>
            <a:fillRect/>
          </a:stretch>
        </p:blipFill>
        <p:spPr>
          <a:xfrm>
            <a:off x="0" y="0"/>
            <a:ext cx="10080625" cy="685800"/>
          </a:xfrm>
          <a:prstGeom prst="rect">
            <a:avLst/>
          </a:prstGeom>
          <a:noFill/>
          <a:ln>
            <a:noFill/>
          </a:ln>
        </p:spPr>
      </p:pic>
    </p:spTree>
  </p:cSld>
  <p:clrMapOvr>
    <a:masterClrMapping/>
  </p:clrMapOvr>
  <p:transition spd="slow">
    <p:cut/>
  </p:transition>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6" name="Shape 96"/>
        <p:cNvGrpSpPr/>
        <p:nvPr/>
      </p:nvGrpSpPr>
      <p:grpSpPr>
        <a:xfrm>
          <a:off x="0" y="0"/>
          <a:ext cx="0" cy="0"/>
          <a:chOff x="0" y="0"/>
          <a:chExt cx="0" cy="0"/>
        </a:xfrm>
      </p:grpSpPr>
      <p:sp>
        <p:nvSpPr>
          <p:cNvPr id="97" name="Shape 97"/>
          <p:cNvSpPr txBox="1"/>
          <p:nvPr/>
        </p:nvSpPr>
        <p:spPr>
          <a:xfrm>
            <a:off x="360000" y="1620000"/>
            <a:ext cx="9359999" cy="5430960"/>
          </a:xfrm>
          <a:prstGeom prst="rect">
            <a:avLst/>
          </a:prstGeom>
          <a:noFill/>
          <a:ln>
            <a:noFill/>
          </a:ln>
        </p:spPr>
        <p:txBody>
          <a:bodyPr anchorCtr="0" anchor="t" bIns="45000" lIns="90000" rIns="90000" tIns="45000">
            <a:noAutofit/>
          </a:bodyPr>
          <a:lstStyle/>
          <a:p>
            <a:pPr indent="-393700" lvl="0" marL="457200" marR="0" rtl="0" algn="l">
              <a:lnSpc>
                <a:spcPct val="150000"/>
              </a:lnSpc>
              <a:spcBef>
                <a:spcPts val="0"/>
              </a:spcBef>
              <a:buClr>
                <a:srgbClr val="000000"/>
              </a:buClr>
              <a:buSzPct val="100000"/>
              <a:buFont typeface="Arial"/>
              <a:buChar char="●"/>
            </a:pPr>
            <a:r>
              <a:rPr lang="zxx" sz="2600">
                <a:solidFill>
                  <a:srgbClr val="000000"/>
                </a:solidFill>
                <a:latin typeface="Arial"/>
                <a:ea typeface="Arial"/>
                <a:cs typeface="Arial"/>
                <a:sym typeface="Arial"/>
              </a:rPr>
              <a:t> Not a virus scanner</a:t>
            </a:r>
          </a:p>
          <a:p>
            <a:pPr indent="-393700" lvl="1" marL="914400" marR="0" rtl="0" algn="l">
              <a:lnSpc>
                <a:spcPct val="150000"/>
              </a:lnSpc>
              <a:spcBef>
                <a:spcPts val="0"/>
              </a:spcBef>
              <a:buClr>
                <a:srgbClr val="000000"/>
              </a:buClr>
              <a:buSzPct val="100000"/>
              <a:buFont typeface="Arial"/>
              <a:buChar char="○"/>
            </a:pPr>
            <a:r>
              <a:rPr b="0" i="0" lang="zxx" sz="2600" u="none" cap="none" strike="noStrike">
                <a:solidFill>
                  <a:srgbClr val="000000"/>
                </a:solidFill>
                <a:latin typeface="Arial"/>
                <a:ea typeface="Arial"/>
                <a:cs typeface="Arial"/>
                <a:sym typeface="Arial"/>
              </a:rPr>
              <a:t>Aggregates verdicts made by virus and website scanners</a:t>
            </a:r>
          </a:p>
          <a:p>
            <a:pPr indent="-393700" lvl="0" marL="457200" marR="0" rtl="0" algn="l">
              <a:lnSpc>
                <a:spcPct val="150000"/>
              </a:lnSpc>
              <a:spcBef>
                <a:spcPts val="0"/>
              </a:spcBef>
              <a:buClr>
                <a:srgbClr val="000000"/>
              </a:buClr>
              <a:buSzPct val="100000"/>
              <a:buFont typeface="Arial"/>
              <a:buChar char="●"/>
            </a:pPr>
            <a:r>
              <a:rPr lang="zxx" sz="2600">
                <a:solidFill>
                  <a:srgbClr val="000000"/>
                </a:solidFill>
                <a:latin typeface="Arial"/>
                <a:ea typeface="Arial"/>
                <a:cs typeface="Arial"/>
                <a:sym typeface="Arial"/>
              </a:rPr>
              <a:t> Not a correlation engine</a:t>
            </a:r>
          </a:p>
          <a:p>
            <a:pPr indent="-393700" lvl="1" marL="914400" marR="0" rtl="0" algn="l">
              <a:lnSpc>
                <a:spcPct val="150000"/>
              </a:lnSpc>
              <a:spcBef>
                <a:spcPts val="0"/>
              </a:spcBef>
              <a:buClr>
                <a:srgbClr val="000000"/>
              </a:buClr>
              <a:buSzPct val="100000"/>
              <a:buFont typeface="Arial"/>
              <a:buChar char="○"/>
            </a:pPr>
            <a:r>
              <a:rPr b="0" i="0" lang="zxx" sz="2600" u="none" cap="none" strike="noStrike">
                <a:solidFill>
                  <a:srgbClr val="000000"/>
                </a:solidFill>
                <a:latin typeface="Arial"/>
                <a:ea typeface="Arial"/>
                <a:cs typeface="Arial"/>
                <a:sym typeface="Arial"/>
              </a:rPr>
              <a:t>Provides the detection label of scanning solutions</a:t>
            </a:r>
          </a:p>
          <a:p>
            <a:pPr indent="-393700" lvl="0" marL="457200" marR="0" rtl="0" algn="l">
              <a:lnSpc>
                <a:spcPct val="150000"/>
              </a:lnSpc>
              <a:spcBef>
                <a:spcPts val="0"/>
              </a:spcBef>
              <a:buClr>
                <a:srgbClr val="000000"/>
              </a:buClr>
              <a:buSzPct val="100000"/>
              <a:buFont typeface="Arial"/>
              <a:buChar char="●"/>
            </a:pPr>
            <a:r>
              <a:rPr lang="zxx" sz="2600">
                <a:solidFill>
                  <a:srgbClr val="000000"/>
                </a:solidFill>
                <a:latin typeface="Arial"/>
                <a:ea typeface="Arial"/>
                <a:cs typeface="Arial"/>
                <a:sym typeface="Arial"/>
              </a:rPr>
              <a:t> Not a classifier</a:t>
            </a:r>
          </a:p>
          <a:p>
            <a:pPr indent="-393700" lvl="1" marL="914400" marR="0" rtl="0" algn="l">
              <a:lnSpc>
                <a:spcPct val="150000"/>
              </a:lnSpc>
              <a:spcBef>
                <a:spcPts val="0"/>
              </a:spcBef>
              <a:buClr>
                <a:srgbClr val="000000"/>
              </a:buClr>
              <a:buSzPct val="100000"/>
              <a:buFont typeface="Arial"/>
              <a:buChar char="○"/>
            </a:pPr>
            <a:r>
              <a:rPr b="0" i="0" lang="zxx" sz="2600" u="none" cap="none" strike="noStrike">
                <a:solidFill>
                  <a:srgbClr val="000000"/>
                </a:solidFill>
                <a:latin typeface="Arial"/>
                <a:ea typeface="Arial"/>
                <a:cs typeface="Arial"/>
                <a:sym typeface="Arial"/>
              </a:rPr>
              <a:t>Collects and organizes the output of file and URL characterization tools</a:t>
            </a:r>
          </a:p>
          <a:p>
            <a:pPr indent="0" lvl="0" marL="0" marR="0" rtl="0" algn="l">
              <a:spcBef>
                <a:spcPts val="0"/>
              </a:spcBef>
              <a:buNone/>
            </a:pPr>
            <a:r>
              <a:t/>
            </a:r>
            <a:endParaRPr sz="1800"/>
          </a:p>
          <a:p>
            <a:pPr indent="0" lvl="0" marL="0" marR="0" rtl="0" algn="ctr">
              <a:spcBef>
                <a:spcPts val="0"/>
              </a:spcBef>
              <a:buNone/>
            </a:pPr>
            <a:r>
              <a:t/>
            </a:r>
            <a:endParaRPr sz="1800"/>
          </a:p>
        </p:txBody>
      </p:sp>
      <p:pic>
        <p:nvPicPr>
          <p:cNvPr id="98" name="Shape 98"/>
          <p:cNvPicPr preferRelativeResize="0"/>
          <p:nvPr/>
        </p:nvPicPr>
        <p:blipFill>
          <a:blip r:embed="rId3">
            <a:alphaModFix/>
          </a:blip>
          <a:stretch>
            <a:fillRect/>
          </a:stretch>
        </p:blipFill>
        <p:spPr>
          <a:xfrm>
            <a:off x="0" y="0"/>
            <a:ext cx="10080625" cy="685800"/>
          </a:xfrm>
          <a:prstGeom prst="rect">
            <a:avLst/>
          </a:prstGeom>
          <a:noFill/>
          <a:ln>
            <a:noFill/>
          </a:ln>
        </p:spPr>
      </p:pic>
    </p:spTree>
  </p:cSld>
  <p:clrMapOvr>
    <a:masterClrMapping/>
  </p:clrMapOvr>
  <p:transition spd="slow">
    <p:cut/>
  </p:transition>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2" name="Shape 102"/>
        <p:cNvGrpSpPr/>
        <p:nvPr/>
      </p:nvGrpSpPr>
      <p:grpSpPr>
        <a:xfrm>
          <a:off x="0" y="0"/>
          <a:ext cx="0" cy="0"/>
          <a:chOff x="0" y="0"/>
          <a:chExt cx="0" cy="0"/>
        </a:xfrm>
      </p:grpSpPr>
      <p:sp>
        <p:nvSpPr>
          <p:cNvPr id="103" name="Shape 103"/>
          <p:cNvSpPr txBox="1"/>
          <p:nvPr/>
        </p:nvSpPr>
        <p:spPr>
          <a:xfrm>
            <a:off x="360000" y="1620000"/>
            <a:ext cx="9359999" cy="5430899"/>
          </a:xfrm>
          <a:prstGeom prst="rect">
            <a:avLst/>
          </a:prstGeom>
          <a:noFill/>
          <a:ln>
            <a:noFill/>
          </a:ln>
        </p:spPr>
        <p:txBody>
          <a:bodyPr anchorCtr="0" anchor="t" bIns="45000" lIns="90000" rIns="90000" tIns="45000">
            <a:noAutofit/>
          </a:bodyPr>
          <a:lstStyle/>
          <a:p>
            <a:pPr indent="-393700" lvl="0" marL="457200" marR="0" rtl="0" algn="l">
              <a:lnSpc>
                <a:spcPct val="150000"/>
              </a:lnSpc>
              <a:spcBef>
                <a:spcPts val="0"/>
              </a:spcBef>
              <a:spcAft>
                <a:spcPts val="0"/>
              </a:spcAft>
              <a:buSzPct val="100000"/>
              <a:buChar char="●"/>
            </a:pPr>
            <a:r>
              <a:rPr lang="zxx" sz="2600"/>
              <a:t>Virustotal spelunking lets you:</a:t>
            </a:r>
          </a:p>
          <a:p>
            <a:pPr indent="-393700" lvl="1" marL="914400" marR="0" rtl="0" algn="l">
              <a:lnSpc>
                <a:spcPct val="150000"/>
              </a:lnSpc>
              <a:spcBef>
                <a:spcPts val="0"/>
              </a:spcBef>
              <a:spcAft>
                <a:spcPts val="0"/>
              </a:spcAft>
              <a:buSzPct val="100000"/>
              <a:buChar char="○"/>
            </a:pPr>
            <a:r>
              <a:rPr lang="zxx" sz="2600"/>
              <a:t>Pattern search for data</a:t>
            </a:r>
          </a:p>
          <a:p>
            <a:pPr indent="-393700" lvl="1" marL="914400" marR="0" rtl="0" algn="l">
              <a:lnSpc>
                <a:spcPct val="150000"/>
              </a:lnSpc>
              <a:spcBef>
                <a:spcPts val="0"/>
              </a:spcBef>
              <a:spcAft>
                <a:spcPts val="0"/>
              </a:spcAft>
              <a:buSzPct val="100000"/>
              <a:buChar char="○"/>
            </a:pPr>
            <a:r>
              <a:rPr lang="zxx" sz="2600"/>
              <a:t>Discover updated files of interest</a:t>
            </a:r>
          </a:p>
          <a:p>
            <a:pPr indent="-393700" lvl="1" marL="914400" marR="0" rtl="0" algn="l">
              <a:lnSpc>
                <a:spcPct val="150000"/>
              </a:lnSpc>
              <a:spcBef>
                <a:spcPts val="0"/>
              </a:spcBef>
              <a:spcAft>
                <a:spcPts val="0"/>
              </a:spcAft>
              <a:buSzPct val="100000"/>
              <a:buChar char="○"/>
            </a:pPr>
            <a:r>
              <a:rPr lang="zxx" sz="2600"/>
              <a:t>Explore the DNS collected by Virustotal</a:t>
            </a:r>
          </a:p>
          <a:p>
            <a:pPr indent="-393700" lvl="1" marL="914400" rtl="0">
              <a:lnSpc>
                <a:spcPct val="150000"/>
              </a:lnSpc>
              <a:spcBef>
                <a:spcPts val="0"/>
              </a:spcBef>
              <a:buClr>
                <a:schemeClr val="dk1"/>
              </a:buClr>
              <a:buSzPct val="100000"/>
              <a:buChar char="○"/>
            </a:pPr>
            <a:r>
              <a:rPr lang="zxx" sz="2600">
                <a:solidFill>
                  <a:schemeClr val="dk1"/>
                </a:solidFill>
              </a:rPr>
              <a:t>Explore the data exposed by Virustotal users </a:t>
            </a:r>
          </a:p>
          <a:p>
            <a:pPr indent="-393700" lvl="2" marL="1371600" rtl="0">
              <a:lnSpc>
                <a:spcPct val="150000"/>
              </a:lnSpc>
              <a:spcBef>
                <a:spcPts val="0"/>
              </a:spcBef>
              <a:buClr>
                <a:schemeClr val="dk1"/>
              </a:buClr>
              <a:buSzPct val="100000"/>
              <a:buChar char="■"/>
            </a:pPr>
            <a:r>
              <a:rPr lang="zxx" sz="2600">
                <a:solidFill>
                  <a:schemeClr val="dk1"/>
                </a:solidFill>
              </a:rPr>
              <a:t>Who is submitting files?</a:t>
            </a:r>
          </a:p>
          <a:p>
            <a:pPr indent="-393700" lvl="2" marL="1371600" rtl="0">
              <a:lnSpc>
                <a:spcPct val="150000"/>
              </a:lnSpc>
              <a:spcBef>
                <a:spcPts val="0"/>
              </a:spcBef>
              <a:buClr>
                <a:schemeClr val="dk1"/>
              </a:buClr>
              <a:buSzPct val="100000"/>
              <a:buChar char="■"/>
            </a:pPr>
            <a:r>
              <a:rPr lang="zxx" sz="2600">
                <a:solidFill>
                  <a:schemeClr val="dk1"/>
                </a:solidFill>
              </a:rPr>
              <a:t>Where are they coming from?</a:t>
            </a:r>
          </a:p>
          <a:p>
            <a:pPr indent="-393700" lvl="2" marL="1371600" rtl="0">
              <a:lnSpc>
                <a:spcPct val="150000"/>
              </a:lnSpc>
              <a:spcBef>
                <a:spcPts val="0"/>
              </a:spcBef>
              <a:buClr>
                <a:schemeClr val="dk1"/>
              </a:buClr>
              <a:buSzPct val="100000"/>
              <a:buChar char="■"/>
            </a:pPr>
            <a:r>
              <a:rPr lang="zxx" sz="2600">
                <a:solidFill>
                  <a:schemeClr val="dk1"/>
                </a:solidFill>
              </a:rPr>
              <a:t>Comments and correlating data</a:t>
            </a:r>
          </a:p>
        </p:txBody>
      </p:sp>
      <p:pic>
        <p:nvPicPr>
          <p:cNvPr id="104" name="Shape 104"/>
          <p:cNvPicPr preferRelativeResize="0"/>
          <p:nvPr/>
        </p:nvPicPr>
        <p:blipFill>
          <a:blip r:embed="rId3">
            <a:alphaModFix/>
          </a:blip>
          <a:stretch>
            <a:fillRect/>
          </a:stretch>
        </p:blipFill>
        <p:spPr>
          <a:xfrm>
            <a:off x="0" y="0"/>
            <a:ext cx="10080625" cy="685800"/>
          </a:xfrm>
          <a:prstGeom prst="rect">
            <a:avLst/>
          </a:prstGeom>
          <a:noFill/>
          <a:ln>
            <a:noFill/>
          </a:ln>
        </p:spPr>
      </p:pic>
    </p:spTree>
  </p:cSld>
  <p:clrMapOvr>
    <a:masterClrMapping/>
  </p:clrMapOvr>
  <p:transition spd="slow">
    <p:cut/>
  </p:transition>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8" name="Shape 108"/>
        <p:cNvGrpSpPr/>
        <p:nvPr/>
      </p:nvGrpSpPr>
      <p:grpSpPr>
        <a:xfrm>
          <a:off x="0" y="0"/>
          <a:ext cx="0" cy="0"/>
          <a:chOff x="0" y="0"/>
          <a:chExt cx="0" cy="0"/>
        </a:xfrm>
      </p:grpSpPr>
      <p:sp>
        <p:nvSpPr>
          <p:cNvPr id="109" name="Shape 109"/>
          <p:cNvSpPr txBox="1"/>
          <p:nvPr/>
        </p:nvSpPr>
        <p:spPr>
          <a:xfrm>
            <a:off x="360000" y="1620000"/>
            <a:ext cx="9359999" cy="5430899"/>
          </a:xfrm>
          <a:prstGeom prst="rect">
            <a:avLst/>
          </a:prstGeom>
          <a:noFill/>
          <a:ln>
            <a:noFill/>
          </a:ln>
        </p:spPr>
        <p:txBody>
          <a:bodyPr anchorCtr="0" anchor="t" bIns="45000" lIns="90000" rIns="90000" tIns="45000">
            <a:noAutofit/>
          </a:bodyPr>
          <a:lstStyle/>
          <a:p>
            <a:pPr indent="-393700" lvl="0" marL="457200" marR="0" rtl="0" algn="l">
              <a:lnSpc>
                <a:spcPct val="150000"/>
              </a:lnSpc>
              <a:spcBef>
                <a:spcPts val="0"/>
              </a:spcBef>
              <a:spcAft>
                <a:spcPts val="0"/>
              </a:spcAft>
              <a:buSzPct val="100000"/>
              <a:buChar char="●"/>
            </a:pPr>
            <a:r>
              <a:rPr lang="zxx" sz="2600"/>
              <a:t>Search capabilities:</a:t>
            </a:r>
          </a:p>
          <a:p>
            <a:pPr indent="-393700" lvl="1" marL="914400" marR="0" rtl="0" algn="l">
              <a:lnSpc>
                <a:spcPct val="150000"/>
              </a:lnSpc>
              <a:spcBef>
                <a:spcPts val="0"/>
              </a:spcBef>
              <a:spcAft>
                <a:spcPts val="0"/>
              </a:spcAft>
              <a:buSzPct val="100000"/>
              <a:buChar char="○"/>
            </a:pPr>
            <a:r>
              <a:rPr lang="zxx" sz="2600"/>
              <a:t>@profile</a:t>
            </a:r>
          </a:p>
          <a:p>
            <a:pPr indent="-393700" lvl="1" marL="914400" marR="0" rtl="0" algn="l">
              <a:lnSpc>
                <a:spcPct val="150000"/>
              </a:lnSpc>
              <a:spcBef>
                <a:spcPts val="0"/>
              </a:spcBef>
              <a:spcAft>
                <a:spcPts val="0"/>
              </a:spcAft>
              <a:buSzPct val="100000"/>
              <a:buChar char="○"/>
            </a:pPr>
            <a:r>
              <a:rPr lang="zxx" sz="2600"/>
              <a:t>#tag (comments)</a:t>
            </a:r>
          </a:p>
          <a:p>
            <a:pPr indent="-393700" lvl="1" marL="914400" marR="0" rtl="0" algn="l">
              <a:lnSpc>
                <a:spcPct val="150000"/>
              </a:lnSpc>
              <a:spcBef>
                <a:spcPts val="0"/>
              </a:spcBef>
              <a:spcAft>
                <a:spcPts val="0"/>
              </a:spcAft>
              <a:buSzPct val="100000"/>
              <a:buChar char="○"/>
            </a:pPr>
            <a:r>
              <a:rPr lang="zxx" sz="2600"/>
              <a:t>IP</a:t>
            </a:r>
          </a:p>
          <a:p>
            <a:pPr indent="-393700" lvl="1" marL="914400" marR="0" rtl="0" algn="l">
              <a:lnSpc>
                <a:spcPct val="150000"/>
              </a:lnSpc>
              <a:spcBef>
                <a:spcPts val="0"/>
              </a:spcBef>
              <a:spcAft>
                <a:spcPts val="0"/>
              </a:spcAft>
              <a:buSzPct val="100000"/>
              <a:buChar char="○"/>
            </a:pPr>
            <a:r>
              <a:rPr lang="zxx" sz="2600"/>
              <a:t>Domain</a:t>
            </a:r>
          </a:p>
          <a:p>
            <a:pPr indent="-393700" lvl="1" marL="914400" marR="0" rtl="0" algn="l">
              <a:lnSpc>
                <a:spcPct val="150000"/>
              </a:lnSpc>
              <a:spcBef>
                <a:spcPts val="0"/>
              </a:spcBef>
              <a:spcAft>
                <a:spcPts val="0"/>
              </a:spcAft>
              <a:buSzPct val="100000"/>
              <a:buChar char="○"/>
            </a:pPr>
            <a:r>
              <a:rPr lang="zxx" sz="2600"/>
              <a:t>File Hash (not section, PE, Authenticode, etc.)</a:t>
            </a:r>
          </a:p>
        </p:txBody>
      </p:sp>
      <p:pic>
        <p:nvPicPr>
          <p:cNvPr id="110" name="Shape 110"/>
          <p:cNvPicPr preferRelativeResize="0"/>
          <p:nvPr/>
        </p:nvPicPr>
        <p:blipFill>
          <a:blip r:embed="rId3">
            <a:alphaModFix/>
          </a:blip>
          <a:stretch>
            <a:fillRect/>
          </a:stretch>
        </p:blipFill>
        <p:spPr>
          <a:xfrm>
            <a:off x="0" y="0"/>
            <a:ext cx="10080625" cy="685800"/>
          </a:xfrm>
          <a:prstGeom prst="rect">
            <a:avLst/>
          </a:prstGeom>
          <a:noFill/>
          <a:ln>
            <a:noFill/>
          </a:ln>
        </p:spPr>
      </p:pic>
    </p:spTree>
  </p:cSld>
  <p:clrMapOvr>
    <a:masterClrMapping/>
  </p:clrMapOvr>
  <p:transition spd="slow">
    <p:cut/>
  </p:transition>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4" name="Shape 114"/>
        <p:cNvGrpSpPr/>
        <p:nvPr/>
      </p:nvGrpSpPr>
      <p:grpSpPr>
        <a:xfrm>
          <a:off x="0" y="0"/>
          <a:ext cx="0" cy="0"/>
          <a:chOff x="0" y="0"/>
          <a:chExt cx="0" cy="0"/>
        </a:xfrm>
      </p:grpSpPr>
      <p:sp>
        <p:nvSpPr>
          <p:cNvPr id="115" name="Shape 115"/>
          <p:cNvSpPr txBox="1"/>
          <p:nvPr/>
        </p:nvSpPr>
        <p:spPr>
          <a:xfrm>
            <a:off x="360000" y="1620000"/>
            <a:ext cx="9359999" cy="5430899"/>
          </a:xfrm>
          <a:prstGeom prst="rect">
            <a:avLst/>
          </a:prstGeom>
          <a:noFill/>
          <a:ln>
            <a:noFill/>
          </a:ln>
        </p:spPr>
        <p:txBody>
          <a:bodyPr anchorCtr="0" anchor="t" bIns="45000" lIns="90000" rIns="90000" tIns="45000">
            <a:noAutofit/>
          </a:bodyPr>
          <a:lstStyle/>
          <a:p>
            <a:pPr indent="-393700" lvl="0" marL="457200" marR="0" rtl="0" algn="l">
              <a:lnSpc>
                <a:spcPct val="150000"/>
              </a:lnSpc>
              <a:spcBef>
                <a:spcPts val="0"/>
              </a:spcBef>
              <a:spcAft>
                <a:spcPts val="0"/>
              </a:spcAft>
              <a:buSzPct val="100000"/>
              <a:buChar char="●"/>
            </a:pPr>
            <a:r>
              <a:rPr lang="zxx" sz="2600"/>
              <a:t>Profiles (@name)</a:t>
            </a:r>
          </a:p>
          <a:p>
            <a:pPr indent="-393700" lvl="1" marL="914400" marR="0" rtl="0" algn="l">
              <a:lnSpc>
                <a:spcPct val="150000"/>
              </a:lnSpc>
              <a:spcBef>
                <a:spcPts val="0"/>
              </a:spcBef>
              <a:spcAft>
                <a:spcPts val="0"/>
              </a:spcAft>
              <a:buSzPct val="100000"/>
              <a:buChar char="○"/>
            </a:pPr>
            <a:r>
              <a:rPr lang="zxx" sz="2600"/>
              <a:t>Comments</a:t>
            </a:r>
          </a:p>
          <a:p>
            <a:pPr indent="-393700" lvl="1" marL="914400" marR="0" rtl="0" algn="l">
              <a:lnSpc>
                <a:spcPct val="150000"/>
              </a:lnSpc>
              <a:spcBef>
                <a:spcPts val="0"/>
              </a:spcBef>
              <a:spcAft>
                <a:spcPts val="0"/>
              </a:spcAft>
              <a:buSzPct val="100000"/>
              <a:buChar char="○"/>
            </a:pPr>
            <a:r>
              <a:rPr lang="zxx" sz="2600"/>
              <a:t>Mentions</a:t>
            </a:r>
          </a:p>
          <a:p>
            <a:pPr indent="-393700" lvl="1" marL="914400" marR="0" rtl="0" algn="l">
              <a:lnSpc>
                <a:spcPct val="150000"/>
              </a:lnSpc>
              <a:spcBef>
                <a:spcPts val="0"/>
              </a:spcBef>
              <a:spcAft>
                <a:spcPts val="0"/>
              </a:spcAft>
              <a:buSzPct val="100000"/>
              <a:buChar char="○"/>
            </a:pPr>
            <a:r>
              <a:rPr lang="zxx" sz="2600"/>
              <a:t>Trusted Users</a:t>
            </a:r>
          </a:p>
          <a:p>
            <a:pPr indent="-393700" lvl="1" marL="914400" marR="0" rtl="0" algn="l">
              <a:lnSpc>
                <a:spcPct val="150000"/>
              </a:lnSpc>
              <a:spcBef>
                <a:spcPts val="0"/>
              </a:spcBef>
              <a:spcAft>
                <a:spcPts val="0"/>
              </a:spcAft>
              <a:buSzPct val="100000"/>
              <a:buChar char="○"/>
            </a:pPr>
            <a:r>
              <a:rPr lang="zxx" sz="2600"/>
              <a:t>Users Trusting</a:t>
            </a:r>
          </a:p>
          <a:p>
            <a:pPr lvl="0" marR="0" rtl="0" algn="l">
              <a:lnSpc>
                <a:spcPct val="150000"/>
              </a:lnSpc>
              <a:spcBef>
                <a:spcPts val="0"/>
              </a:spcBef>
              <a:spcAft>
                <a:spcPts val="0"/>
              </a:spcAft>
              <a:buNone/>
            </a:pPr>
            <a:r>
              <a:t/>
            </a:r>
            <a:endParaRPr sz="2600"/>
          </a:p>
        </p:txBody>
      </p:sp>
      <p:pic>
        <p:nvPicPr>
          <p:cNvPr id="116" name="Shape 116"/>
          <p:cNvPicPr preferRelativeResize="0"/>
          <p:nvPr/>
        </p:nvPicPr>
        <p:blipFill>
          <a:blip r:embed="rId3">
            <a:alphaModFix/>
          </a:blip>
          <a:stretch>
            <a:fillRect/>
          </a:stretch>
        </p:blipFill>
        <p:spPr>
          <a:xfrm>
            <a:off x="1357625" y="4798250"/>
            <a:ext cx="6012274" cy="2368774"/>
          </a:xfrm>
          <a:prstGeom prst="rect">
            <a:avLst/>
          </a:prstGeom>
          <a:noFill/>
          <a:ln>
            <a:noFill/>
          </a:ln>
        </p:spPr>
      </p:pic>
      <p:pic>
        <p:nvPicPr>
          <p:cNvPr id="117" name="Shape 117"/>
          <p:cNvPicPr preferRelativeResize="0"/>
          <p:nvPr/>
        </p:nvPicPr>
        <p:blipFill>
          <a:blip r:embed="rId4">
            <a:alphaModFix/>
          </a:blip>
          <a:stretch>
            <a:fillRect/>
          </a:stretch>
        </p:blipFill>
        <p:spPr>
          <a:xfrm>
            <a:off x="0" y="0"/>
            <a:ext cx="10080625" cy="685800"/>
          </a:xfrm>
          <a:prstGeom prst="rect">
            <a:avLst/>
          </a:prstGeom>
          <a:noFill/>
          <a:ln>
            <a:noFill/>
          </a:ln>
        </p:spPr>
      </p:pic>
    </p:spTree>
  </p:cSld>
  <p:clrMapOvr>
    <a:masterClrMapping/>
  </p:clrMapOvr>
  <p:transition spd="slow">
    <p:cut/>
  </p:transition>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